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rts/chart4.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1" r:id="rId1"/>
  </p:sldMasterIdLst>
  <p:notesMasterIdLst>
    <p:notesMasterId r:id="rId37"/>
  </p:notesMasterIdLst>
  <p:sldIdLst>
    <p:sldId id="256" r:id="rId2"/>
    <p:sldId id="258" r:id="rId3"/>
    <p:sldId id="259" r:id="rId4"/>
    <p:sldId id="260" r:id="rId5"/>
    <p:sldId id="292" r:id="rId6"/>
    <p:sldId id="282" r:id="rId7"/>
    <p:sldId id="261" r:id="rId8"/>
    <p:sldId id="268" r:id="rId9"/>
    <p:sldId id="293" r:id="rId10"/>
    <p:sldId id="270" r:id="rId11"/>
    <p:sldId id="262" r:id="rId12"/>
    <p:sldId id="269" r:id="rId13"/>
    <p:sldId id="296" r:id="rId14"/>
    <p:sldId id="274" r:id="rId15"/>
    <p:sldId id="285" r:id="rId16"/>
    <p:sldId id="297" r:id="rId17"/>
    <p:sldId id="263" r:id="rId18"/>
    <p:sldId id="298" r:id="rId19"/>
    <p:sldId id="273" r:id="rId20"/>
    <p:sldId id="286" r:id="rId21"/>
    <p:sldId id="275" r:id="rId22"/>
    <p:sldId id="264" r:id="rId23"/>
    <p:sldId id="288" r:id="rId24"/>
    <p:sldId id="287" r:id="rId25"/>
    <p:sldId id="278" r:id="rId26"/>
    <p:sldId id="279" r:id="rId27"/>
    <p:sldId id="280" r:id="rId28"/>
    <p:sldId id="276" r:id="rId29"/>
    <p:sldId id="277" r:id="rId30"/>
    <p:sldId id="265" r:id="rId31"/>
    <p:sldId id="290" r:id="rId32"/>
    <p:sldId id="289" r:id="rId33"/>
    <p:sldId id="266" r:id="rId34"/>
    <p:sldId id="267" r:id="rId35"/>
    <p:sldId id="294" r:id="rId36"/>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Estilo temático 1 - Énfasis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AF606853-7671-496A-8E4F-DF71F8EC918B}" styleName="Estilo oscuro 1 - Énfasis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Estilo claro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p:restoredTop sz="56752"/>
  </p:normalViewPr>
  <p:slideViewPr>
    <p:cSldViewPr snapToGrid="0" snapToObjects="1">
      <p:cViewPr>
        <p:scale>
          <a:sx n="70" d="100"/>
          <a:sy n="70" d="100"/>
        </p:scale>
        <p:origin x="1416" y="144"/>
      </p:cViewPr>
      <p:guideLst/>
    </p:cSldViewPr>
  </p:slideViewPr>
  <p:outlineViewPr>
    <p:cViewPr>
      <p:scale>
        <a:sx n="33" d="100"/>
        <a:sy n="33" d="100"/>
      </p:scale>
      <p:origin x="0" y="-2628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1" d="100"/>
          <a:sy n="71" d="100"/>
        </p:scale>
        <p:origin x="3592" y="168"/>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Hoja_de_c_lculo_de_Microsoft_Excel1.xlsx"/></Relationships>
</file>

<file path=ppt/charts/_rels/chart2.xml.rels><?xml version="1.0" encoding="UTF-8" standalone="yes"?>
<Relationships xmlns="http://schemas.openxmlformats.org/package/2006/relationships"><Relationship Id="rId1" Type="http://schemas.openxmlformats.org/officeDocument/2006/relationships/package" Target="../embeddings/Hoja_de_c_lculo_de_Microsoft_Excel2.xlsx"/></Relationships>
</file>

<file path=ppt/charts/_rels/chart3.xml.rels><?xml version="1.0" encoding="UTF-8" standalone="yes"?>
<Relationships xmlns="http://schemas.openxmlformats.org/package/2006/relationships"><Relationship Id="rId1" Type="http://schemas.openxmlformats.org/officeDocument/2006/relationships/package" Target="../embeddings/Hoja_de_c_lculo_de_Microsoft_Excel3.xlsx"/></Relationships>
</file>

<file path=ppt/charts/_rels/chart4.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Hoja_de_c_lculo_de_Microsoft_Excel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s-CL"/>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smtClean="0"/>
              <a:t>Ciclo</a:t>
            </a:r>
            <a:r>
              <a:rPr lang="en-US" baseline="0" dirty="0" smtClean="0"/>
              <a:t> I</a:t>
            </a:r>
            <a:r>
              <a:rPr lang="en-US" dirty="0" smtClean="0"/>
              <a:t> </a:t>
            </a:r>
            <a:r>
              <a:rPr lang="en-US" dirty="0"/>
              <a:t>de </a:t>
            </a:r>
            <a:r>
              <a:rPr lang="en-US" dirty="0" smtClean="0"/>
              <a:t>Pruebas</a:t>
            </a:r>
            <a:endParaRPr lang="en-US" dirty="0"/>
          </a:p>
        </c:rich>
      </c:tx>
      <c:layout/>
      <c:overlay val="0"/>
      <c:spPr>
        <a:noFill/>
        <a:ln>
          <a:noFill/>
        </a:ln>
        <a:effectLst/>
      </c:spPr>
    </c:title>
    <c:autoTitleDeleted val="0"/>
    <c:plotArea>
      <c:layout/>
      <c:barChart>
        <c:barDir val="col"/>
        <c:grouping val="clustered"/>
        <c:varyColors val="0"/>
        <c:ser>
          <c:idx val="0"/>
          <c:order val="0"/>
          <c:tx>
            <c:strRef>
              <c:f>Hoja1!$B$1</c:f>
              <c:strCache>
                <c:ptCount val="1"/>
                <c:pt idx="0">
                  <c:v>Casos de Prueba</c:v>
                </c:pt>
              </c:strCache>
            </c:strRef>
          </c:tx>
          <c:spPr>
            <a:solidFill>
              <a:schemeClr val="accent1"/>
            </a:solidFill>
            <a:ln>
              <a:noFill/>
            </a:ln>
            <a:effectLst/>
          </c:spPr>
          <c:invertIfNegative val="0"/>
          <c:dPt>
            <c:idx val="1"/>
            <c:invertIfNegative val="0"/>
            <c:bubble3D val="0"/>
            <c:spPr>
              <a:solidFill>
                <a:schemeClr val="accent5"/>
              </a:solidFill>
              <a:ln>
                <a:noFill/>
              </a:ln>
              <a:effectLst/>
            </c:spPr>
          </c:dPt>
          <c:dPt>
            <c:idx val="2"/>
            <c:invertIfNegative val="0"/>
            <c:bubble3D val="0"/>
            <c:spPr>
              <a:solidFill>
                <a:srgbClr val="FFFF00"/>
              </a:solidFill>
              <a:ln>
                <a:noFill/>
              </a:ln>
              <a:effectLst/>
            </c:spPr>
          </c:dPt>
          <c:cat>
            <c:strRef>
              <c:f>Hoja1!$A$2:$A$4</c:f>
              <c:strCache>
                <c:ptCount val="3"/>
                <c:pt idx="0">
                  <c:v>OK</c:v>
                </c:pt>
                <c:pt idx="1">
                  <c:v>No OK</c:v>
                </c:pt>
                <c:pt idx="2">
                  <c:v>Bloqueado</c:v>
                </c:pt>
              </c:strCache>
            </c:strRef>
          </c:cat>
          <c:val>
            <c:numRef>
              <c:f>Hoja1!$B$2:$B$4</c:f>
              <c:numCache>
                <c:formatCode>General</c:formatCode>
                <c:ptCount val="3"/>
                <c:pt idx="0">
                  <c:v>5041.0</c:v>
                </c:pt>
                <c:pt idx="1">
                  <c:v>145.0</c:v>
                </c:pt>
                <c:pt idx="2">
                  <c:v>3727.0</c:v>
                </c:pt>
              </c:numCache>
            </c:numRef>
          </c:val>
        </c:ser>
        <c:dLbls>
          <c:showLegendKey val="0"/>
          <c:showVal val="0"/>
          <c:showCatName val="0"/>
          <c:showSerName val="0"/>
          <c:showPercent val="0"/>
          <c:showBubbleSize val="0"/>
        </c:dLbls>
        <c:gapWidth val="219"/>
        <c:overlap val="-27"/>
        <c:axId val="-2088688608"/>
        <c:axId val="-2107473488"/>
      </c:barChart>
      <c:catAx>
        <c:axId val="-2088688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2107473488"/>
        <c:crosses val="autoZero"/>
        <c:auto val="1"/>
        <c:lblAlgn val="ctr"/>
        <c:lblOffset val="100"/>
        <c:noMultiLvlLbl val="0"/>
      </c:catAx>
      <c:valAx>
        <c:axId val="-21074734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2088688608"/>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pPr>
      <a:endParaRPr lang="es-ES_tradnl"/>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s-CL"/>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smtClean="0"/>
              <a:t>Ciclo</a:t>
            </a:r>
            <a:r>
              <a:rPr lang="en-US" baseline="0" dirty="0" smtClean="0"/>
              <a:t> II</a:t>
            </a:r>
            <a:r>
              <a:rPr lang="en-US" dirty="0" smtClean="0"/>
              <a:t> </a:t>
            </a:r>
            <a:r>
              <a:rPr lang="en-US" dirty="0"/>
              <a:t>de </a:t>
            </a:r>
            <a:r>
              <a:rPr lang="en-US" dirty="0" smtClean="0"/>
              <a:t>Pruebas</a:t>
            </a:r>
            <a:endParaRPr lang="en-US" dirty="0"/>
          </a:p>
        </c:rich>
      </c:tx>
      <c:layout/>
      <c:overlay val="0"/>
      <c:spPr>
        <a:noFill/>
        <a:ln>
          <a:noFill/>
        </a:ln>
        <a:effectLst/>
      </c:spPr>
    </c:title>
    <c:autoTitleDeleted val="0"/>
    <c:plotArea>
      <c:layout/>
      <c:barChart>
        <c:barDir val="col"/>
        <c:grouping val="clustered"/>
        <c:varyColors val="0"/>
        <c:ser>
          <c:idx val="0"/>
          <c:order val="0"/>
          <c:tx>
            <c:strRef>
              <c:f>Hoja1!$B$1</c:f>
              <c:strCache>
                <c:ptCount val="1"/>
                <c:pt idx="0">
                  <c:v>Casos de Prueba</c:v>
                </c:pt>
              </c:strCache>
            </c:strRef>
          </c:tx>
          <c:spPr>
            <a:solidFill>
              <a:schemeClr val="accent1"/>
            </a:solidFill>
            <a:ln>
              <a:noFill/>
            </a:ln>
            <a:effectLst/>
          </c:spPr>
          <c:invertIfNegative val="0"/>
          <c:dPt>
            <c:idx val="1"/>
            <c:invertIfNegative val="0"/>
            <c:bubble3D val="0"/>
            <c:spPr>
              <a:solidFill>
                <a:schemeClr val="accent5"/>
              </a:solidFill>
              <a:ln>
                <a:noFill/>
              </a:ln>
              <a:effectLst/>
            </c:spPr>
          </c:dPt>
          <c:dPt>
            <c:idx val="2"/>
            <c:invertIfNegative val="0"/>
            <c:bubble3D val="0"/>
            <c:spPr>
              <a:solidFill>
                <a:srgbClr val="FFFF00"/>
              </a:solidFill>
              <a:ln>
                <a:noFill/>
              </a:ln>
              <a:effectLst/>
            </c:spPr>
          </c:dPt>
          <c:cat>
            <c:strRef>
              <c:f>Hoja1!$A$2:$A$4</c:f>
              <c:strCache>
                <c:ptCount val="3"/>
                <c:pt idx="0">
                  <c:v>OK</c:v>
                </c:pt>
                <c:pt idx="1">
                  <c:v>No OK</c:v>
                </c:pt>
                <c:pt idx="2">
                  <c:v>Bloqueado</c:v>
                </c:pt>
              </c:strCache>
            </c:strRef>
          </c:cat>
          <c:val>
            <c:numRef>
              <c:f>Hoja1!$B$2:$B$4</c:f>
              <c:numCache>
                <c:formatCode>General</c:formatCode>
                <c:ptCount val="3"/>
                <c:pt idx="0">
                  <c:v>2839.0</c:v>
                </c:pt>
                <c:pt idx="1">
                  <c:v>11.0</c:v>
                </c:pt>
                <c:pt idx="2">
                  <c:v>315.0</c:v>
                </c:pt>
              </c:numCache>
            </c:numRef>
          </c:val>
        </c:ser>
        <c:dLbls>
          <c:showLegendKey val="0"/>
          <c:showVal val="0"/>
          <c:showCatName val="0"/>
          <c:showSerName val="0"/>
          <c:showPercent val="0"/>
          <c:showBubbleSize val="0"/>
        </c:dLbls>
        <c:gapWidth val="219"/>
        <c:overlap val="-27"/>
        <c:axId val="-2107276672"/>
        <c:axId val="-2107273312"/>
      </c:barChart>
      <c:catAx>
        <c:axId val="-21072766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2107273312"/>
        <c:crosses val="autoZero"/>
        <c:auto val="1"/>
        <c:lblAlgn val="ctr"/>
        <c:lblOffset val="100"/>
        <c:noMultiLvlLbl val="0"/>
      </c:catAx>
      <c:valAx>
        <c:axId val="-21072733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2107276672"/>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pPr>
      <a:endParaRPr lang="es-ES_tradnl"/>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s-CL"/>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smtClean="0"/>
              <a:t>Ciclo</a:t>
            </a:r>
            <a:r>
              <a:rPr lang="en-US" baseline="0" dirty="0" smtClean="0"/>
              <a:t> Final </a:t>
            </a:r>
            <a:r>
              <a:rPr lang="en-US" dirty="0" smtClean="0"/>
              <a:t>de Pruebas</a:t>
            </a:r>
            <a:endParaRPr lang="en-US" dirty="0"/>
          </a:p>
        </c:rich>
      </c:tx>
      <c:layout/>
      <c:overlay val="0"/>
      <c:spPr>
        <a:noFill/>
        <a:ln>
          <a:noFill/>
        </a:ln>
        <a:effectLst/>
      </c:spPr>
    </c:title>
    <c:autoTitleDeleted val="0"/>
    <c:plotArea>
      <c:layout/>
      <c:barChart>
        <c:barDir val="col"/>
        <c:grouping val="clustered"/>
        <c:varyColors val="0"/>
        <c:ser>
          <c:idx val="0"/>
          <c:order val="0"/>
          <c:tx>
            <c:strRef>
              <c:f>Hoja1!$B$1</c:f>
              <c:strCache>
                <c:ptCount val="1"/>
                <c:pt idx="0">
                  <c:v>Casos de Prueba</c:v>
                </c:pt>
              </c:strCache>
            </c:strRef>
          </c:tx>
          <c:spPr>
            <a:solidFill>
              <a:schemeClr val="accent1"/>
            </a:solidFill>
            <a:ln>
              <a:noFill/>
            </a:ln>
            <a:effectLst/>
          </c:spPr>
          <c:invertIfNegative val="0"/>
          <c:cat>
            <c:strRef>
              <c:f>Hoja1!$A$2:$A$4</c:f>
              <c:strCache>
                <c:ptCount val="3"/>
                <c:pt idx="0">
                  <c:v>OK</c:v>
                </c:pt>
                <c:pt idx="1">
                  <c:v>No OK</c:v>
                </c:pt>
                <c:pt idx="2">
                  <c:v>Bloqueado</c:v>
                </c:pt>
              </c:strCache>
            </c:strRef>
          </c:cat>
          <c:val>
            <c:numRef>
              <c:f>Hoja1!$B$2:$B$4</c:f>
              <c:numCache>
                <c:formatCode>General</c:formatCode>
                <c:ptCount val="3"/>
                <c:pt idx="0">
                  <c:v>315.0</c:v>
                </c:pt>
                <c:pt idx="1">
                  <c:v>0.0</c:v>
                </c:pt>
                <c:pt idx="2">
                  <c:v>0.0</c:v>
                </c:pt>
              </c:numCache>
            </c:numRef>
          </c:val>
        </c:ser>
        <c:dLbls>
          <c:showLegendKey val="0"/>
          <c:showVal val="0"/>
          <c:showCatName val="0"/>
          <c:showSerName val="0"/>
          <c:showPercent val="0"/>
          <c:showBubbleSize val="0"/>
        </c:dLbls>
        <c:gapWidth val="219"/>
        <c:overlap val="-27"/>
        <c:axId val="-2086750048"/>
        <c:axId val="-2086851200"/>
      </c:barChart>
      <c:catAx>
        <c:axId val="-20867500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2086851200"/>
        <c:crosses val="autoZero"/>
        <c:auto val="1"/>
        <c:lblAlgn val="ctr"/>
        <c:lblOffset val="100"/>
        <c:noMultiLvlLbl val="0"/>
      </c:catAx>
      <c:valAx>
        <c:axId val="-20868512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2086750048"/>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a:pPr>
      <a:endParaRPr lang="es-ES_tradnl"/>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s-CL"/>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ES" dirty="0" smtClean="0"/>
              <a:t>SO</a:t>
            </a:r>
            <a:r>
              <a:rPr lang="es-ES" baseline="0" dirty="0" smtClean="0"/>
              <a:t> vs. %  de uso en cada Marca</a:t>
            </a:r>
            <a:endParaRPr lang="es-ES"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ES_tradnl"/>
        </a:p>
      </c:txPr>
    </c:title>
    <c:autoTitleDeleted val="0"/>
    <c:plotArea>
      <c:layout/>
      <c:barChart>
        <c:barDir val="col"/>
        <c:grouping val="clustered"/>
        <c:varyColors val="0"/>
        <c:ser>
          <c:idx val="0"/>
          <c:order val="0"/>
          <c:tx>
            <c:strRef>
              <c:f>Hoja1!$A$2</c:f>
              <c:strCache>
                <c:ptCount val="1"/>
                <c:pt idx="0">
                  <c:v>Android</c:v>
                </c:pt>
              </c:strCache>
            </c:strRef>
          </c:tx>
          <c:spPr>
            <a:solidFill>
              <a:schemeClr val="accent1"/>
            </a:solidFill>
            <a:ln>
              <a:noFill/>
            </a:ln>
            <a:effectLst/>
          </c:spPr>
          <c:invertIfNegative val="0"/>
          <c:cat>
            <c:strRef>
              <c:f>Hoja1!$B$1:$E$1</c:f>
              <c:strCache>
                <c:ptCount val="4"/>
                <c:pt idx="0">
                  <c:v>Banco Chile</c:v>
                </c:pt>
                <c:pt idx="1">
                  <c:v>Banco CrediChile</c:v>
                </c:pt>
                <c:pt idx="2">
                  <c:v>Banco Edwards</c:v>
                </c:pt>
                <c:pt idx="3">
                  <c:v>Total</c:v>
                </c:pt>
              </c:strCache>
            </c:strRef>
          </c:cat>
          <c:val>
            <c:numRef>
              <c:f>Hoja1!$B$2:$E$2</c:f>
              <c:numCache>
                <c:formatCode>0.00%</c:formatCode>
                <c:ptCount val="4"/>
                <c:pt idx="0">
                  <c:v>0.637721358920229</c:v>
                </c:pt>
                <c:pt idx="1">
                  <c:v>0.839298100353347</c:v>
                </c:pt>
                <c:pt idx="2">
                  <c:v>0.500479377005557</c:v>
                </c:pt>
                <c:pt idx="3">
                  <c:v>0.674312254376563</c:v>
                </c:pt>
              </c:numCache>
            </c:numRef>
          </c:val>
        </c:ser>
        <c:ser>
          <c:idx val="1"/>
          <c:order val="1"/>
          <c:tx>
            <c:strRef>
              <c:f>Hoja1!$A$3</c:f>
              <c:strCache>
                <c:ptCount val="1"/>
                <c:pt idx="0">
                  <c:v>IOS</c:v>
                </c:pt>
              </c:strCache>
            </c:strRef>
          </c:tx>
          <c:spPr>
            <a:solidFill>
              <a:schemeClr val="accent3"/>
            </a:solidFill>
            <a:ln>
              <a:noFill/>
            </a:ln>
            <a:effectLst/>
          </c:spPr>
          <c:invertIfNegative val="0"/>
          <c:cat>
            <c:strRef>
              <c:f>Hoja1!$B$1:$E$1</c:f>
              <c:strCache>
                <c:ptCount val="4"/>
                <c:pt idx="0">
                  <c:v>Banco Chile</c:v>
                </c:pt>
                <c:pt idx="1">
                  <c:v>Banco CrediChile</c:v>
                </c:pt>
                <c:pt idx="2">
                  <c:v>Banco Edwards</c:v>
                </c:pt>
                <c:pt idx="3">
                  <c:v>Total</c:v>
                </c:pt>
              </c:strCache>
            </c:strRef>
          </c:cat>
          <c:val>
            <c:numRef>
              <c:f>Hoja1!$B$3:$E$3</c:f>
              <c:numCache>
                <c:formatCode>0.00%</c:formatCode>
                <c:ptCount val="4"/>
                <c:pt idx="0">
                  <c:v>0.336765818531981</c:v>
                </c:pt>
                <c:pt idx="1">
                  <c:v>0.131874916021164</c:v>
                </c:pt>
                <c:pt idx="2">
                  <c:v>0.478594349221257</c:v>
                </c:pt>
                <c:pt idx="3">
                  <c:v>0.299783432354589</c:v>
                </c:pt>
              </c:numCache>
            </c:numRef>
          </c:val>
        </c:ser>
        <c:ser>
          <c:idx val="2"/>
          <c:order val="2"/>
          <c:tx>
            <c:strRef>
              <c:f>Hoja1!$A$4</c:f>
              <c:strCache>
                <c:ptCount val="1"/>
                <c:pt idx="0">
                  <c:v>Windows Phone</c:v>
                </c:pt>
              </c:strCache>
            </c:strRef>
          </c:tx>
          <c:spPr>
            <a:solidFill>
              <a:schemeClr val="accent5"/>
            </a:solidFill>
            <a:ln>
              <a:noFill/>
            </a:ln>
            <a:effectLst/>
          </c:spPr>
          <c:invertIfNegative val="0"/>
          <c:cat>
            <c:strRef>
              <c:f>Hoja1!$B$1:$E$1</c:f>
              <c:strCache>
                <c:ptCount val="4"/>
                <c:pt idx="0">
                  <c:v>Banco Chile</c:v>
                </c:pt>
                <c:pt idx="1">
                  <c:v>Banco CrediChile</c:v>
                </c:pt>
                <c:pt idx="2">
                  <c:v>Banco Edwards</c:v>
                </c:pt>
                <c:pt idx="3">
                  <c:v>Total</c:v>
                </c:pt>
              </c:strCache>
            </c:strRef>
          </c:cat>
          <c:val>
            <c:numRef>
              <c:f>Hoja1!$B$4:$E$4</c:f>
              <c:numCache>
                <c:formatCode>0.00%</c:formatCode>
                <c:ptCount val="4"/>
                <c:pt idx="0">
                  <c:v>0.0240168145479172</c:v>
                </c:pt>
                <c:pt idx="1">
                  <c:v>0.0275486895670142</c:v>
                </c:pt>
                <c:pt idx="2">
                  <c:v>0.0198599045159271</c:v>
                </c:pt>
                <c:pt idx="3">
                  <c:v>0.0244999316334317</c:v>
                </c:pt>
              </c:numCache>
            </c:numRef>
          </c:val>
        </c:ser>
        <c:ser>
          <c:idx val="3"/>
          <c:order val="3"/>
          <c:tx>
            <c:strRef>
              <c:f>Hoja1!$A$5</c:f>
              <c:strCache>
                <c:ptCount val="1"/>
                <c:pt idx="0">
                  <c:v>BlackBerry</c:v>
                </c:pt>
              </c:strCache>
            </c:strRef>
          </c:tx>
          <c:spPr>
            <a:solidFill>
              <a:schemeClr val="accent1">
                <a:lumMod val="60000"/>
              </a:schemeClr>
            </a:solidFill>
            <a:ln>
              <a:noFill/>
            </a:ln>
            <a:effectLst/>
          </c:spPr>
          <c:invertIfNegative val="0"/>
          <c:cat>
            <c:strRef>
              <c:f>Hoja1!$B$1:$E$1</c:f>
              <c:strCache>
                <c:ptCount val="4"/>
                <c:pt idx="0">
                  <c:v>Banco Chile</c:v>
                </c:pt>
                <c:pt idx="1">
                  <c:v>Banco CrediChile</c:v>
                </c:pt>
                <c:pt idx="2">
                  <c:v>Banco Edwards</c:v>
                </c:pt>
                <c:pt idx="3">
                  <c:v>Total</c:v>
                </c:pt>
              </c:strCache>
            </c:strRef>
          </c:cat>
          <c:val>
            <c:numRef>
              <c:f>Hoja1!$B$5:$E$5</c:f>
              <c:numCache>
                <c:formatCode>0.00%</c:formatCode>
                <c:ptCount val="4"/>
                <c:pt idx="0">
                  <c:v>0.0014245805622133</c:v>
                </c:pt>
                <c:pt idx="1">
                  <c:v>0.00105677150856856</c:v>
                </c:pt>
                <c:pt idx="2">
                  <c:v>0.00101745323628395</c:v>
                </c:pt>
                <c:pt idx="3">
                  <c:v>0.0012985237231992</c:v>
                </c:pt>
              </c:numCache>
            </c:numRef>
          </c:val>
        </c:ser>
        <c:ser>
          <c:idx val="4"/>
          <c:order val="4"/>
          <c:tx>
            <c:strRef>
              <c:f>Hoja1!$A$6</c:f>
              <c:strCache>
                <c:ptCount val="1"/>
                <c:pt idx="0">
                  <c:v>Otros</c:v>
                </c:pt>
              </c:strCache>
            </c:strRef>
          </c:tx>
          <c:spPr>
            <a:solidFill>
              <a:schemeClr val="accent3">
                <a:lumMod val="60000"/>
              </a:schemeClr>
            </a:solidFill>
            <a:ln>
              <a:noFill/>
            </a:ln>
            <a:effectLst/>
          </c:spPr>
          <c:invertIfNegative val="0"/>
          <c:cat>
            <c:strRef>
              <c:f>Hoja1!$B$1:$E$1</c:f>
              <c:strCache>
                <c:ptCount val="4"/>
                <c:pt idx="0">
                  <c:v>Banco Chile</c:v>
                </c:pt>
                <c:pt idx="1">
                  <c:v>Banco CrediChile</c:v>
                </c:pt>
                <c:pt idx="2">
                  <c:v>Banco Edwards</c:v>
                </c:pt>
                <c:pt idx="3">
                  <c:v>Total</c:v>
                </c:pt>
              </c:strCache>
            </c:strRef>
          </c:cat>
          <c:val>
            <c:numRef>
              <c:f>Hoja1!$B$6:$E$6</c:f>
              <c:numCache>
                <c:formatCode>0.00%</c:formatCode>
                <c:ptCount val="4"/>
                <c:pt idx="0">
                  <c:v>7.14274376597197E-5</c:v>
                </c:pt>
                <c:pt idx="1">
                  <c:v>0.000221522549906125</c:v>
                </c:pt>
                <c:pt idx="2">
                  <c:v>4.89160209751898E-5</c:v>
                </c:pt>
                <c:pt idx="3">
                  <c:v>0.000105857912217326</c:v>
                </c:pt>
              </c:numCache>
            </c:numRef>
          </c:val>
        </c:ser>
        <c:dLbls>
          <c:showLegendKey val="0"/>
          <c:showVal val="0"/>
          <c:showCatName val="0"/>
          <c:showSerName val="0"/>
          <c:showPercent val="0"/>
          <c:showBubbleSize val="0"/>
        </c:dLbls>
        <c:gapWidth val="219"/>
        <c:overlap val="-27"/>
        <c:axId val="-2114681984"/>
        <c:axId val="-2127490096"/>
      </c:barChart>
      <c:catAx>
        <c:axId val="-21146819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2127490096"/>
        <c:crosses val="autoZero"/>
        <c:auto val="1"/>
        <c:lblAlgn val="ctr"/>
        <c:lblOffset val="100"/>
        <c:noMultiLvlLbl val="0"/>
      </c:catAx>
      <c:valAx>
        <c:axId val="-2127490096"/>
        <c:scaling>
          <c:orientation val="minMax"/>
        </c:scaling>
        <c:delete val="0"/>
        <c:axPos val="l"/>
        <c:majorGridlines>
          <c:spPr>
            <a:ln w="9525" cap="flat" cmpd="sng" algn="ctr">
              <a:solidFill>
                <a:schemeClr val="tx1">
                  <a:lumMod val="15000"/>
                  <a:lumOff val="85000"/>
                </a:schemeClr>
              </a:solidFill>
              <a:prstDash val="solid"/>
              <a:round/>
            </a:ln>
            <a:effectLst/>
          </c:spPr>
        </c:majorGridlines>
        <c:numFmt formatCode="0.00%" sourceLinked="1"/>
        <c:majorTickMark val="none"/>
        <c:minorTickMark val="none"/>
        <c:tickLblPos val="nextTo"/>
        <c:spPr>
          <a:noFill/>
          <a:ln w="12700" cap="rnd" cmpd="sng" algn="ctr">
            <a:noFill/>
            <a:prstDash val="solid"/>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2114681984"/>
        <c:crosses val="autoZero"/>
        <c:crossBetween val="between"/>
        <c:majorUnit val="0.2"/>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legend>
    <c:plotVisOnly val="1"/>
    <c:dispBlanksAs val="gap"/>
    <c:showDLblsOverMax val="0"/>
  </c:chart>
  <c:spPr>
    <a:solidFill>
      <a:schemeClr val="bg1"/>
    </a:solidFill>
    <a:ln w="9525" cap="flat" cmpd="sng" algn="ctr">
      <a:noFill/>
      <a:prstDash val="solid"/>
      <a:round/>
    </a:ln>
    <a:effectLst/>
  </c:spPr>
  <c:txPr>
    <a:bodyPr/>
    <a:lstStyle/>
    <a:p>
      <a:pPr>
        <a:defRPr/>
      </a:pPr>
      <a:endParaRPr lang="es-ES_tradnl"/>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D3F33B-2EA9-E241-9B11-34D4044585AE}" type="doc">
      <dgm:prSet loTypeId="urn:microsoft.com/office/officeart/2008/layout/NameandTitleOrganizationalChart" loCatId="" qsTypeId="urn:microsoft.com/office/officeart/2005/8/quickstyle/simple1" qsCatId="simple" csTypeId="urn:microsoft.com/office/officeart/2005/8/colors/accent2_1" csCatId="accent2" phldr="1"/>
      <dgm:spPr/>
      <dgm:t>
        <a:bodyPr/>
        <a:lstStyle/>
        <a:p>
          <a:endParaRPr lang="es-ES"/>
        </a:p>
      </dgm:t>
    </dgm:pt>
    <dgm:pt modelId="{91B9CBBF-D90A-1144-AF2C-C94B42530FBB}">
      <dgm:prSet phldrT="[Texto]" custT="1"/>
      <dgm:spPr>
        <a:ln>
          <a:solidFill>
            <a:srgbClr val="0070C0"/>
          </a:solidFill>
        </a:ln>
      </dgm:spPr>
      <dgm:t>
        <a:bodyPr lIns="7200" bIns="108000"/>
        <a:lstStyle/>
        <a:p>
          <a:pPr algn="ctr"/>
          <a:r>
            <a:rPr lang="es-ES" sz="1400" dirty="0"/>
            <a:t>Presidente</a:t>
          </a:r>
        </a:p>
      </dgm:t>
    </dgm:pt>
    <dgm:pt modelId="{9006A831-AC98-7F45-9446-B53790025FFB}" type="parTrans" cxnId="{44D4BE73-26AE-BF47-9A66-490C45000E1B}">
      <dgm:prSet/>
      <dgm:spPr/>
      <dgm:t>
        <a:bodyPr/>
        <a:lstStyle/>
        <a:p>
          <a:endParaRPr lang="es-ES"/>
        </a:p>
      </dgm:t>
    </dgm:pt>
    <dgm:pt modelId="{D34A5856-28C0-0544-B5EB-EB7EABEB91D4}" type="sibTrans" cxnId="{44D4BE73-26AE-BF47-9A66-490C45000E1B}">
      <dgm:prSet custT="1"/>
      <dgm:spPr>
        <a:ln>
          <a:solidFill>
            <a:schemeClr val="accent2"/>
          </a:solidFill>
        </a:ln>
      </dgm:spPr>
      <dgm:t>
        <a:bodyPr/>
        <a:lstStyle/>
        <a:p>
          <a:r>
            <a:rPr lang="es-ES" sz="900" dirty="0"/>
            <a:t>Pablo Granifo Lavín</a:t>
          </a:r>
        </a:p>
      </dgm:t>
    </dgm:pt>
    <dgm:pt modelId="{3EC2EFF8-B2D6-B547-B964-F33DA6C9CC01}">
      <dgm:prSet custT="1"/>
      <dgm:spPr>
        <a:ln>
          <a:solidFill>
            <a:srgbClr val="0070C0"/>
          </a:solidFill>
        </a:ln>
      </dgm:spPr>
      <dgm:t>
        <a:bodyPr lIns="7200" bIns="108000"/>
        <a:lstStyle/>
        <a:p>
          <a:pPr algn="ctr"/>
          <a:r>
            <a:rPr lang="es-ES" sz="1400" dirty="0"/>
            <a:t>Directores</a:t>
          </a:r>
        </a:p>
      </dgm:t>
    </dgm:pt>
    <dgm:pt modelId="{7510AFF4-6C1B-6C41-A3AC-B7CC1BCA3491}" type="parTrans" cxnId="{46CE930B-1E21-0441-B3C6-28C27443E2EC}">
      <dgm:prSet/>
      <dgm:spPr>
        <a:ln>
          <a:solidFill>
            <a:srgbClr val="0070C0"/>
          </a:solidFill>
        </a:ln>
      </dgm:spPr>
      <dgm:t>
        <a:bodyPr/>
        <a:lstStyle/>
        <a:p>
          <a:endParaRPr lang="es-ES" sz="2400"/>
        </a:p>
      </dgm:t>
    </dgm:pt>
    <dgm:pt modelId="{86DC8A72-EF9C-6D4A-A8E4-B9A232338378}" type="sibTrans" cxnId="{46CE930B-1E21-0441-B3C6-28C27443E2EC}">
      <dgm:prSet custT="1"/>
      <dgm:spPr>
        <a:ln>
          <a:solidFill>
            <a:schemeClr val="accent2"/>
          </a:solidFill>
        </a:ln>
      </dgm:spPr>
      <dgm:t>
        <a:bodyPr/>
        <a:lstStyle/>
        <a:p>
          <a:r>
            <a:rPr lang="es-ES" sz="900" dirty="0"/>
            <a:t>8 Directores</a:t>
          </a:r>
        </a:p>
      </dgm:t>
    </dgm:pt>
    <dgm:pt modelId="{5CEF4140-C1C0-8846-B755-52557EFB5F2A}" type="asst">
      <dgm:prSet custT="1"/>
      <dgm:spPr>
        <a:ln>
          <a:solidFill>
            <a:srgbClr val="0070C0"/>
          </a:solidFill>
        </a:ln>
      </dgm:spPr>
      <dgm:t>
        <a:bodyPr lIns="7200" bIns="108000"/>
        <a:lstStyle/>
        <a:p>
          <a:pPr algn="ctr"/>
          <a:r>
            <a:rPr lang="es-ES" sz="1400" dirty="0"/>
            <a:t>Vicepresidente</a:t>
          </a:r>
        </a:p>
      </dgm:t>
    </dgm:pt>
    <dgm:pt modelId="{71A06053-6E4C-8648-B452-4141EF97E969}" type="parTrans" cxnId="{1DD4232C-E5E4-174A-A5BA-9151F2968F72}">
      <dgm:prSet/>
      <dgm:spPr>
        <a:ln>
          <a:solidFill>
            <a:srgbClr val="0070C0"/>
          </a:solidFill>
        </a:ln>
      </dgm:spPr>
      <dgm:t>
        <a:bodyPr/>
        <a:lstStyle/>
        <a:p>
          <a:endParaRPr lang="es-ES" sz="2400"/>
        </a:p>
      </dgm:t>
    </dgm:pt>
    <dgm:pt modelId="{25CBDC2C-67D7-C545-9295-3F8E9FE9C753}" type="sibTrans" cxnId="{1DD4232C-E5E4-174A-A5BA-9151F2968F72}">
      <dgm:prSet custT="1"/>
      <dgm:spPr>
        <a:ln>
          <a:solidFill>
            <a:schemeClr val="accent2"/>
          </a:solidFill>
        </a:ln>
      </dgm:spPr>
      <dgm:t>
        <a:bodyPr/>
        <a:lstStyle/>
        <a:p>
          <a:r>
            <a:rPr lang="es-ES" sz="900" dirty="0"/>
            <a:t>Andronico Luksic Craig</a:t>
          </a:r>
        </a:p>
      </dgm:t>
    </dgm:pt>
    <dgm:pt modelId="{7C30F37A-3092-5940-8FBE-74CA84E925DC}" type="asst">
      <dgm:prSet custT="1"/>
      <dgm:spPr>
        <a:ln>
          <a:solidFill>
            <a:srgbClr val="0070C0"/>
          </a:solidFill>
        </a:ln>
      </dgm:spPr>
      <dgm:t>
        <a:bodyPr lIns="7200" bIns="108000"/>
        <a:lstStyle/>
        <a:p>
          <a:pPr algn="ctr"/>
          <a:r>
            <a:rPr lang="es-ES" sz="1400" dirty="0" smtClean="0"/>
            <a:t>Vicepresidente</a:t>
          </a:r>
          <a:endParaRPr lang="es-ES" sz="1400" dirty="0"/>
        </a:p>
      </dgm:t>
    </dgm:pt>
    <dgm:pt modelId="{0B3729E4-2289-BF40-9CDD-573CEFEB6DB4}" type="parTrans" cxnId="{55ED60B6-9346-D64B-A8E3-3A6F3D7ED988}">
      <dgm:prSet/>
      <dgm:spPr>
        <a:ln>
          <a:solidFill>
            <a:srgbClr val="0070C0"/>
          </a:solidFill>
        </a:ln>
      </dgm:spPr>
      <dgm:t>
        <a:bodyPr/>
        <a:lstStyle/>
        <a:p>
          <a:endParaRPr lang="es-ES" sz="2400"/>
        </a:p>
      </dgm:t>
    </dgm:pt>
    <dgm:pt modelId="{6C950C5F-35A5-A042-8EF8-A2D969D058D4}" type="sibTrans" cxnId="{55ED60B6-9346-D64B-A8E3-3A6F3D7ED988}">
      <dgm:prSet custT="1"/>
      <dgm:spPr>
        <a:ln>
          <a:solidFill>
            <a:schemeClr val="accent2"/>
          </a:solidFill>
        </a:ln>
      </dgm:spPr>
      <dgm:t>
        <a:bodyPr/>
        <a:lstStyle/>
        <a:p>
          <a:r>
            <a:rPr lang="es-ES" sz="900" dirty="0"/>
            <a:t>Francisco Aristeguleta</a:t>
          </a:r>
        </a:p>
      </dgm:t>
    </dgm:pt>
    <dgm:pt modelId="{FE576A92-2CC3-0C4E-96AD-50E8A50BC79A}">
      <dgm:prSet custT="1"/>
      <dgm:spPr>
        <a:ln>
          <a:solidFill>
            <a:srgbClr val="0070C0"/>
          </a:solidFill>
        </a:ln>
      </dgm:spPr>
      <dgm:t>
        <a:bodyPr lIns="7200" bIns="108000"/>
        <a:lstStyle/>
        <a:p>
          <a:pPr algn="ctr"/>
          <a:r>
            <a:rPr lang="es-ES" sz="1400" dirty="0"/>
            <a:t>Directores Suplentes</a:t>
          </a:r>
        </a:p>
      </dgm:t>
    </dgm:pt>
    <dgm:pt modelId="{7F748C9D-EE0B-274F-9753-D02AB288CC8D}" type="parTrans" cxnId="{BFEE8EF6-8461-5F40-9354-3CAD5361D8DE}">
      <dgm:prSet/>
      <dgm:spPr>
        <a:ln>
          <a:solidFill>
            <a:srgbClr val="0070C0"/>
          </a:solidFill>
        </a:ln>
      </dgm:spPr>
      <dgm:t>
        <a:bodyPr/>
        <a:lstStyle/>
        <a:p>
          <a:endParaRPr lang="es-ES" sz="2400"/>
        </a:p>
      </dgm:t>
    </dgm:pt>
    <dgm:pt modelId="{284A070D-DCAC-FD4E-B8D7-7FBC9E1A167B}" type="sibTrans" cxnId="{BFEE8EF6-8461-5F40-9354-3CAD5361D8DE}">
      <dgm:prSet custT="1"/>
      <dgm:spPr>
        <a:ln>
          <a:solidFill>
            <a:schemeClr val="accent2"/>
          </a:solidFill>
        </a:ln>
      </dgm:spPr>
      <dgm:t>
        <a:bodyPr/>
        <a:lstStyle/>
        <a:p>
          <a:r>
            <a:rPr lang="es-ES" sz="900" dirty="0"/>
            <a:t>2 Directores</a:t>
          </a:r>
        </a:p>
      </dgm:t>
    </dgm:pt>
    <dgm:pt modelId="{EDB0A4A5-9DDE-0240-B533-C4023694B792}" type="asst">
      <dgm:prSet custT="1"/>
      <dgm:spPr>
        <a:ln>
          <a:solidFill>
            <a:srgbClr val="0070C0"/>
          </a:solidFill>
        </a:ln>
      </dgm:spPr>
      <dgm:t>
        <a:bodyPr lIns="7200" bIns="108000"/>
        <a:lstStyle/>
        <a:p>
          <a:pPr algn="ctr"/>
          <a:r>
            <a:rPr lang="es-ES" sz="1400" dirty="0"/>
            <a:t>Asesores</a:t>
          </a:r>
        </a:p>
      </dgm:t>
    </dgm:pt>
    <dgm:pt modelId="{01E7B6E7-96CA-F349-85EA-0CE233CC02BD}" type="parTrans" cxnId="{125AF617-6B32-F441-89CA-4704B49F9B3B}">
      <dgm:prSet/>
      <dgm:spPr>
        <a:ln>
          <a:solidFill>
            <a:srgbClr val="0070C0"/>
          </a:solidFill>
        </a:ln>
      </dgm:spPr>
      <dgm:t>
        <a:bodyPr/>
        <a:lstStyle/>
        <a:p>
          <a:endParaRPr lang="es-ES" sz="2400"/>
        </a:p>
      </dgm:t>
    </dgm:pt>
    <dgm:pt modelId="{27BD5C59-CFE7-A543-83ED-C0E82C28C035}" type="sibTrans" cxnId="{125AF617-6B32-F441-89CA-4704B49F9B3B}">
      <dgm:prSet custT="1"/>
      <dgm:spPr>
        <a:ln>
          <a:solidFill>
            <a:schemeClr val="accent2"/>
          </a:solidFill>
        </a:ln>
      </dgm:spPr>
      <dgm:t>
        <a:bodyPr/>
        <a:lstStyle/>
        <a:p>
          <a:r>
            <a:rPr lang="es-ES" sz="900" dirty="0"/>
            <a:t>3 Asesores</a:t>
          </a:r>
        </a:p>
      </dgm:t>
    </dgm:pt>
    <dgm:pt modelId="{F4CA5099-D94B-E04F-BA2A-60E6E5CDC171}" type="pres">
      <dgm:prSet presAssocID="{A2D3F33B-2EA9-E241-9B11-34D4044585AE}" presName="hierChild1" presStyleCnt="0">
        <dgm:presLayoutVars>
          <dgm:orgChart val="1"/>
          <dgm:chPref val="1"/>
          <dgm:dir/>
          <dgm:animOne val="branch"/>
          <dgm:animLvl val="lvl"/>
          <dgm:resizeHandles/>
        </dgm:presLayoutVars>
      </dgm:prSet>
      <dgm:spPr/>
      <dgm:t>
        <a:bodyPr/>
        <a:lstStyle/>
        <a:p>
          <a:endParaRPr lang="es-ES"/>
        </a:p>
      </dgm:t>
    </dgm:pt>
    <dgm:pt modelId="{37D4EF5E-8515-6941-B912-49C5E8B2E4A9}" type="pres">
      <dgm:prSet presAssocID="{91B9CBBF-D90A-1144-AF2C-C94B42530FBB}" presName="hierRoot1" presStyleCnt="0">
        <dgm:presLayoutVars>
          <dgm:hierBranch val="init"/>
        </dgm:presLayoutVars>
      </dgm:prSet>
      <dgm:spPr/>
      <dgm:t>
        <a:bodyPr/>
        <a:lstStyle/>
        <a:p>
          <a:endParaRPr lang="es-ES"/>
        </a:p>
      </dgm:t>
    </dgm:pt>
    <dgm:pt modelId="{AEE5EC14-5CED-B94A-84E8-3E01B60BD948}" type="pres">
      <dgm:prSet presAssocID="{91B9CBBF-D90A-1144-AF2C-C94B42530FBB}" presName="rootComposite1" presStyleCnt="0"/>
      <dgm:spPr/>
      <dgm:t>
        <a:bodyPr/>
        <a:lstStyle/>
        <a:p>
          <a:endParaRPr lang="es-ES"/>
        </a:p>
      </dgm:t>
    </dgm:pt>
    <dgm:pt modelId="{186ABB38-FE29-C64B-9649-1DBD8279D2C1}" type="pres">
      <dgm:prSet presAssocID="{91B9CBBF-D90A-1144-AF2C-C94B42530FBB}" presName="rootText1" presStyleLbl="node0" presStyleIdx="0" presStyleCnt="1" custScaleX="322411" custScaleY="136805">
        <dgm:presLayoutVars>
          <dgm:chMax/>
          <dgm:chPref val="3"/>
        </dgm:presLayoutVars>
      </dgm:prSet>
      <dgm:spPr/>
      <dgm:t>
        <a:bodyPr/>
        <a:lstStyle/>
        <a:p>
          <a:endParaRPr lang="es-ES"/>
        </a:p>
      </dgm:t>
    </dgm:pt>
    <dgm:pt modelId="{3CF97522-73D4-DD4A-8025-1362DD7DF941}" type="pres">
      <dgm:prSet presAssocID="{91B9CBBF-D90A-1144-AF2C-C94B42530FBB}" presName="titleText1" presStyleLbl="fgAcc0" presStyleIdx="0" presStyleCnt="1" custScaleX="264753" custScaleY="153983" custLinFactNeighborX="30529" custLinFactNeighborY="-8631">
        <dgm:presLayoutVars>
          <dgm:chMax val="0"/>
          <dgm:chPref val="0"/>
        </dgm:presLayoutVars>
      </dgm:prSet>
      <dgm:spPr/>
      <dgm:t>
        <a:bodyPr/>
        <a:lstStyle/>
        <a:p>
          <a:endParaRPr lang="es-ES"/>
        </a:p>
      </dgm:t>
    </dgm:pt>
    <dgm:pt modelId="{8910E8D4-3A06-484D-BDEC-F88006AFC67F}" type="pres">
      <dgm:prSet presAssocID="{91B9CBBF-D90A-1144-AF2C-C94B42530FBB}" presName="rootConnector1" presStyleLbl="node1" presStyleIdx="0" presStyleCnt="2"/>
      <dgm:spPr/>
      <dgm:t>
        <a:bodyPr/>
        <a:lstStyle/>
        <a:p>
          <a:endParaRPr lang="es-ES"/>
        </a:p>
      </dgm:t>
    </dgm:pt>
    <dgm:pt modelId="{59912EE7-FA03-0E42-90AA-D139513769B3}" type="pres">
      <dgm:prSet presAssocID="{91B9CBBF-D90A-1144-AF2C-C94B42530FBB}" presName="hierChild2" presStyleCnt="0"/>
      <dgm:spPr/>
      <dgm:t>
        <a:bodyPr/>
        <a:lstStyle/>
        <a:p>
          <a:endParaRPr lang="es-ES"/>
        </a:p>
      </dgm:t>
    </dgm:pt>
    <dgm:pt modelId="{2A5779C0-323D-B443-B787-2A84D59472D1}" type="pres">
      <dgm:prSet presAssocID="{7510AFF4-6C1B-6C41-A3AC-B7CC1BCA3491}" presName="Name37" presStyleLbl="parChTrans1D2" presStyleIdx="0" presStyleCnt="3" custSzX="123659" custSzY="1268505"/>
      <dgm:spPr/>
      <dgm:t>
        <a:bodyPr/>
        <a:lstStyle/>
        <a:p>
          <a:endParaRPr lang="es-ES"/>
        </a:p>
      </dgm:t>
    </dgm:pt>
    <dgm:pt modelId="{2E477DD5-2698-A746-A504-82A10C2BDE2D}" type="pres">
      <dgm:prSet presAssocID="{3EC2EFF8-B2D6-B547-B964-F33DA6C9CC01}" presName="hierRoot2" presStyleCnt="0">
        <dgm:presLayoutVars>
          <dgm:hierBranch val="init"/>
        </dgm:presLayoutVars>
      </dgm:prSet>
      <dgm:spPr/>
      <dgm:t>
        <a:bodyPr/>
        <a:lstStyle/>
        <a:p>
          <a:endParaRPr lang="es-ES"/>
        </a:p>
      </dgm:t>
    </dgm:pt>
    <dgm:pt modelId="{25C424F4-FF04-DE42-88CB-D52C861D1A86}" type="pres">
      <dgm:prSet presAssocID="{3EC2EFF8-B2D6-B547-B964-F33DA6C9CC01}" presName="rootComposite" presStyleCnt="0"/>
      <dgm:spPr/>
      <dgm:t>
        <a:bodyPr/>
        <a:lstStyle/>
        <a:p>
          <a:endParaRPr lang="es-ES"/>
        </a:p>
      </dgm:t>
    </dgm:pt>
    <dgm:pt modelId="{D9B7B5A2-223B-C943-AB79-F9032DCA4954}" type="pres">
      <dgm:prSet presAssocID="{3EC2EFF8-B2D6-B547-B964-F33DA6C9CC01}" presName="rootText" presStyleLbl="node1" presStyleIdx="0" presStyleCnt="2" custScaleX="451376" custScaleY="136805" custLinFactNeighborX="75" custLinFactNeighborY="-36941">
        <dgm:presLayoutVars>
          <dgm:chMax/>
          <dgm:chPref val="3"/>
        </dgm:presLayoutVars>
      </dgm:prSet>
      <dgm:spPr/>
      <dgm:t>
        <a:bodyPr/>
        <a:lstStyle/>
        <a:p>
          <a:endParaRPr lang="es-ES"/>
        </a:p>
      </dgm:t>
    </dgm:pt>
    <dgm:pt modelId="{2B72CAF7-09A6-5648-874E-87A5ECF23F40}" type="pres">
      <dgm:prSet presAssocID="{3EC2EFF8-B2D6-B547-B964-F33DA6C9CC01}" presName="titleText2" presStyleLbl="fgAcc1" presStyleIdx="0" presStyleCnt="2" custScaleX="143294" custScaleY="154183" custLinFactX="62952" custLinFactY="-15373" custLinFactNeighborX="100000" custLinFactNeighborY="-100000">
        <dgm:presLayoutVars>
          <dgm:chMax val="0"/>
          <dgm:chPref val="0"/>
        </dgm:presLayoutVars>
      </dgm:prSet>
      <dgm:spPr/>
      <dgm:t>
        <a:bodyPr/>
        <a:lstStyle/>
        <a:p>
          <a:endParaRPr lang="es-ES"/>
        </a:p>
      </dgm:t>
    </dgm:pt>
    <dgm:pt modelId="{5DA40F0B-03E8-434C-8DF5-74AFCB1E15D5}" type="pres">
      <dgm:prSet presAssocID="{3EC2EFF8-B2D6-B547-B964-F33DA6C9CC01}" presName="rootConnector" presStyleLbl="node2" presStyleIdx="0" presStyleCnt="0"/>
      <dgm:spPr/>
      <dgm:t>
        <a:bodyPr/>
        <a:lstStyle/>
        <a:p>
          <a:endParaRPr lang="es-ES"/>
        </a:p>
      </dgm:t>
    </dgm:pt>
    <dgm:pt modelId="{40959C31-7405-5141-97AC-02D3164053DE}" type="pres">
      <dgm:prSet presAssocID="{3EC2EFF8-B2D6-B547-B964-F33DA6C9CC01}" presName="hierChild4" presStyleCnt="0"/>
      <dgm:spPr/>
      <dgm:t>
        <a:bodyPr/>
        <a:lstStyle/>
        <a:p>
          <a:endParaRPr lang="es-ES"/>
        </a:p>
      </dgm:t>
    </dgm:pt>
    <dgm:pt modelId="{26079B62-BCD0-DC4B-B788-8E0CF0C5194D}" type="pres">
      <dgm:prSet presAssocID="{7F748C9D-EE0B-274F-9753-D02AB288CC8D}" presName="Name37" presStyleLbl="parChTrans1D3" presStyleIdx="0" presStyleCnt="1" custSzX="123659" custSzY="295274"/>
      <dgm:spPr/>
      <dgm:t>
        <a:bodyPr/>
        <a:lstStyle/>
        <a:p>
          <a:endParaRPr lang="es-ES"/>
        </a:p>
      </dgm:t>
    </dgm:pt>
    <dgm:pt modelId="{578EE830-6681-0E4F-8757-14DDB07EB4DB}" type="pres">
      <dgm:prSet presAssocID="{FE576A92-2CC3-0C4E-96AD-50E8A50BC79A}" presName="hierRoot2" presStyleCnt="0">
        <dgm:presLayoutVars>
          <dgm:hierBranch val="init"/>
        </dgm:presLayoutVars>
      </dgm:prSet>
      <dgm:spPr/>
      <dgm:t>
        <a:bodyPr/>
        <a:lstStyle/>
        <a:p>
          <a:endParaRPr lang="es-ES"/>
        </a:p>
      </dgm:t>
    </dgm:pt>
    <dgm:pt modelId="{E0622FA8-F73D-CA46-8D72-3457212566CA}" type="pres">
      <dgm:prSet presAssocID="{FE576A92-2CC3-0C4E-96AD-50E8A50BC79A}" presName="rootComposite" presStyleCnt="0"/>
      <dgm:spPr/>
      <dgm:t>
        <a:bodyPr/>
        <a:lstStyle/>
        <a:p>
          <a:endParaRPr lang="es-ES"/>
        </a:p>
      </dgm:t>
    </dgm:pt>
    <dgm:pt modelId="{206C3598-DB1F-3F43-BA1E-DD933C0FEFBF}" type="pres">
      <dgm:prSet presAssocID="{FE576A92-2CC3-0C4E-96AD-50E8A50BC79A}" presName="rootText" presStyleLbl="node1" presStyleIdx="1" presStyleCnt="2" custScaleX="451376" custScaleY="136805" custLinFactNeighborX="75" custLinFactNeighborY="-52470">
        <dgm:presLayoutVars>
          <dgm:chMax/>
          <dgm:chPref val="3"/>
        </dgm:presLayoutVars>
      </dgm:prSet>
      <dgm:spPr/>
      <dgm:t>
        <a:bodyPr/>
        <a:lstStyle/>
        <a:p>
          <a:endParaRPr lang="es-ES"/>
        </a:p>
      </dgm:t>
    </dgm:pt>
    <dgm:pt modelId="{F3E85223-AE70-414B-9442-F895DDAE0D6A}" type="pres">
      <dgm:prSet presAssocID="{FE576A92-2CC3-0C4E-96AD-50E8A50BC79A}" presName="titleText2" presStyleLbl="fgAcc1" presStyleIdx="1" presStyleCnt="2" custScaleX="143294" custScaleY="154585" custLinFactX="62952" custLinFactY="-64232" custLinFactNeighborX="100000" custLinFactNeighborY="-100000">
        <dgm:presLayoutVars>
          <dgm:chMax val="0"/>
          <dgm:chPref val="0"/>
        </dgm:presLayoutVars>
      </dgm:prSet>
      <dgm:spPr/>
      <dgm:t>
        <a:bodyPr/>
        <a:lstStyle/>
        <a:p>
          <a:endParaRPr lang="es-ES"/>
        </a:p>
      </dgm:t>
    </dgm:pt>
    <dgm:pt modelId="{CDDCAF6C-DBDF-CB40-B71F-CA0FA83AF6D3}" type="pres">
      <dgm:prSet presAssocID="{FE576A92-2CC3-0C4E-96AD-50E8A50BC79A}" presName="rootConnector" presStyleLbl="node3" presStyleIdx="0" presStyleCnt="0"/>
      <dgm:spPr/>
      <dgm:t>
        <a:bodyPr/>
        <a:lstStyle/>
        <a:p>
          <a:endParaRPr lang="es-ES"/>
        </a:p>
      </dgm:t>
    </dgm:pt>
    <dgm:pt modelId="{99B72804-FEB7-A04C-B790-36301DC5D6B8}" type="pres">
      <dgm:prSet presAssocID="{FE576A92-2CC3-0C4E-96AD-50E8A50BC79A}" presName="hierChild4" presStyleCnt="0"/>
      <dgm:spPr/>
      <dgm:t>
        <a:bodyPr/>
        <a:lstStyle/>
        <a:p>
          <a:endParaRPr lang="es-ES"/>
        </a:p>
      </dgm:t>
    </dgm:pt>
    <dgm:pt modelId="{E247D29D-79E8-DA49-A9E2-87B1E41E5D13}" type="pres">
      <dgm:prSet presAssocID="{FE576A92-2CC3-0C4E-96AD-50E8A50BC79A}" presName="hierChild5" presStyleCnt="0"/>
      <dgm:spPr/>
      <dgm:t>
        <a:bodyPr/>
        <a:lstStyle/>
        <a:p>
          <a:endParaRPr lang="es-ES"/>
        </a:p>
      </dgm:t>
    </dgm:pt>
    <dgm:pt modelId="{15AC3AFE-FBC0-8B4B-9F14-4FBC41C62460}" type="pres">
      <dgm:prSet presAssocID="{01E7B6E7-96CA-F349-85EA-0CE233CC02BD}" presName="Name96" presStyleLbl="parChTrans1D4" presStyleIdx="0" presStyleCnt="1" custSzX="185579" custSzY="633891"/>
      <dgm:spPr/>
      <dgm:t>
        <a:bodyPr/>
        <a:lstStyle/>
        <a:p>
          <a:endParaRPr lang="es-ES"/>
        </a:p>
      </dgm:t>
    </dgm:pt>
    <dgm:pt modelId="{AA5B1343-A2E1-3A40-AAD9-5AE6089F4D84}" type="pres">
      <dgm:prSet presAssocID="{EDB0A4A5-9DDE-0240-B533-C4023694B792}" presName="hierRoot3" presStyleCnt="0">
        <dgm:presLayoutVars>
          <dgm:hierBranch val="r"/>
        </dgm:presLayoutVars>
      </dgm:prSet>
      <dgm:spPr/>
      <dgm:t>
        <a:bodyPr/>
        <a:lstStyle/>
        <a:p>
          <a:endParaRPr lang="es-ES"/>
        </a:p>
      </dgm:t>
    </dgm:pt>
    <dgm:pt modelId="{53056B49-5319-9347-89F7-E50835583BA1}" type="pres">
      <dgm:prSet presAssocID="{EDB0A4A5-9DDE-0240-B533-C4023694B792}" presName="rootComposite3" presStyleCnt="0"/>
      <dgm:spPr/>
      <dgm:t>
        <a:bodyPr/>
        <a:lstStyle/>
        <a:p>
          <a:endParaRPr lang="es-ES"/>
        </a:p>
      </dgm:t>
    </dgm:pt>
    <dgm:pt modelId="{68806B29-217D-FF46-85A3-F95010D0A868}" type="pres">
      <dgm:prSet presAssocID="{EDB0A4A5-9DDE-0240-B533-C4023694B792}" presName="rootText3" presStyleLbl="asst1" presStyleIdx="0" presStyleCnt="3" custScaleX="351117" custScaleY="136803" custLinFactNeighborY="-62060">
        <dgm:presLayoutVars>
          <dgm:chPref val="3"/>
        </dgm:presLayoutVars>
      </dgm:prSet>
      <dgm:spPr/>
      <dgm:t>
        <a:bodyPr/>
        <a:lstStyle/>
        <a:p>
          <a:endParaRPr lang="es-ES"/>
        </a:p>
      </dgm:t>
    </dgm:pt>
    <dgm:pt modelId="{72A59BC3-FF40-1546-BFF8-B28E9B806206}" type="pres">
      <dgm:prSet presAssocID="{EDB0A4A5-9DDE-0240-B533-C4023694B792}" presName="titleText3" presStyleLbl="fgAcc2" presStyleIdx="0" presStyleCnt="3" custScaleX="143294" custScaleY="136803" custLinFactX="6983" custLinFactY="-80877" custLinFactNeighborX="100000" custLinFactNeighborY="-100000">
        <dgm:presLayoutVars>
          <dgm:chMax val="0"/>
          <dgm:chPref val="0"/>
        </dgm:presLayoutVars>
      </dgm:prSet>
      <dgm:spPr/>
      <dgm:t>
        <a:bodyPr/>
        <a:lstStyle/>
        <a:p>
          <a:endParaRPr lang="es-ES"/>
        </a:p>
      </dgm:t>
    </dgm:pt>
    <dgm:pt modelId="{1D426C77-78BA-8243-89A7-AED18487D798}" type="pres">
      <dgm:prSet presAssocID="{EDB0A4A5-9DDE-0240-B533-C4023694B792}" presName="rootConnector3" presStyleLbl="asst3" presStyleIdx="0" presStyleCnt="0"/>
      <dgm:spPr/>
      <dgm:t>
        <a:bodyPr/>
        <a:lstStyle/>
        <a:p>
          <a:endParaRPr lang="es-ES"/>
        </a:p>
      </dgm:t>
    </dgm:pt>
    <dgm:pt modelId="{B7C7A0DB-41D0-EF40-A413-BA17B93B5FD8}" type="pres">
      <dgm:prSet presAssocID="{EDB0A4A5-9DDE-0240-B533-C4023694B792}" presName="hierChild6" presStyleCnt="0"/>
      <dgm:spPr/>
      <dgm:t>
        <a:bodyPr/>
        <a:lstStyle/>
        <a:p>
          <a:endParaRPr lang="es-ES"/>
        </a:p>
      </dgm:t>
    </dgm:pt>
    <dgm:pt modelId="{9BE7EE98-25B1-E64D-A618-59B33E8A0DC3}" type="pres">
      <dgm:prSet presAssocID="{EDB0A4A5-9DDE-0240-B533-C4023694B792}" presName="hierChild7" presStyleCnt="0"/>
      <dgm:spPr/>
      <dgm:t>
        <a:bodyPr/>
        <a:lstStyle/>
        <a:p>
          <a:endParaRPr lang="es-ES"/>
        </a:p>
      </dgm:t>
    </dgm:pt>
    <dgm:pt modelId="{D99D5147-F757-894B-B2E0-358511148EB5}" type="pres">
      <dgm:prSet presAssocID="{3EC2EFF8-B2D6-B547-B964-F33DA6C9CC01}" presName="hierChild5" presStyleCnt="0"/>
      <dgm:spPr/>
      <dgm:t>
        <a:bodyPr/>
        <a:lstStyle/>
        <a:p>
          <a:endParaRPr lang="es-ES"/>
        </a:p>
      </dgm:t>
    </dgm:pt>
    <dgm:pt modelId="{78FDA677-6FD2-2940-AD09-263A332E3834}" type="pres">
      <dgm:prSet presAssocID="{91B9CBBF-D90A-1144-AF2C-C94B42530FBB}" presName="hierChild3" presStyleCnt="0"/>
      <dgm:spPr/>
      <dgm:t>
        <a:bodyPr/>
        <a:lstStyle/>
        <a:p>
          <a:endParaRPr lang="es-ES"/>
        </a:p>
      </dgm:t>
    </dgm:pt>
    <dgm:pt modelId="{82AD35E8-4F3A-A248-A4B7-DE1C26751784}" type="pres">
      <dgm:prSet presAssocID="{71A06053-6E4C-8648-B452-4141EF97E969}" presName="Name96" presStyleLbl="parChTrans1D2" presStyleIdx="1" presStyleCnt="3" custSzX="187589" custSzY="634252"/>
      <dgm:spPr/>
      <dgm:t>
        <a:bodyPr/>
        <a:lstStyle/>
        <a:p>
          <a:endParaRPr lang="es-ES"/>
        </a:p>
      </dgm:t>
    </dgm:pt>
    <dgm:pt modelId="{5B5BAF62-C1D9-B34C-8A8D-2B86B4DE0B9B}" type="pres">
      <dgm:prSet presAssocID="{5CEF4140-C1C0-8846-B755-52557EFB5F2A}" presName="hierRoot3" presStyleCnt="0">
        <dgm:presLayoutVars>
          <dgm:hierBranch val="init"/>
        </dgm:presLayoutVars>
      </dgm:prSet>
      <dgm:spPr/>
      <dgm:t>
        <a:bodyPr/>
        <a:lstStyle/>
        <a:p>
          <a:endParaRPr lang="es-ES"/>
        </a:p>
      </dgm:t>
    </dgm:pt>
    <dgm:pt modelId="{C12BD831-BE67-2F49-B653-8CE2584E5EED}" type="pres">
      <dgm:prSet presAssocID="{5CEF4140-C1C0-8846-B755-52557EFB5F2A}" presName="rootComposite3" presStyleCnt="0"/>
      <dgm:spPr/>
      <dgm:t>
        <a:bodyPr/>
        <a:lstStyle/>
        <a:p>
          <a:endParaRPr lang="es-ES"/>
        </a:p>
      </dgm:t>
    </dgm:pt>
    <dgm:pt modelId="{EE74A6B3-A2A7-924C-8F66-2BA2ACB76115}" type="pres">
      <dgm:prSet presAssocID="{5CEF4140-C1C0-8846-B755-52557EFB5F2A}" presName="rootText3" presStyleLbl="asst1" presStyleIdx="1" presStyleCnt="3" custScaleX="322411" custScaleY="136805">
        <dgm:presLayoutVars>
          <dgm:chPref val="3"/>
        </dgm:presLayoutVars>
      </dgm:prSet>
      <dgm:spPr/>
      <dgm:t>
        <a:bodyPr/>
        <a:lstStyle/>
        <a:p>
          <a:endParaRPr lang="es-ES"/>
        </a:p>
      </dgm:t>
    </dgm:pt>
    <dgm:pt modelId="{A18EC5E4-1F49-5A44-9643-471E3E7681F8}" type="pres">
      <dgm:prSet presAssocID="{5CEF4140-C1C0-8846-B755-52557EFB5F2A}" presName="titleText3" presStyleLbl="fgAcc2" presStyleIdx="1" presStyleCnt="3" custScaleX="264385" custScaleY="154035" custLinFactNeighborX="31196" custLinFactNeighborY="-5808">
        <dgm:presLayoutVars>
          <dgm:chMax val="0"/>
          <dgm:chPref val="0"/>
        </dgm:presLayoutVars>
      </dgm:prSet>
      <dgm:spPr/>
      <dgm:t>
        <a:bodyPr/>
        <a:lstStyle/>
        <a:p>
          <a:endParaRPr lang="es-ES"/>
        </a:p>
      </dgm:t>
    </dgm:pt>
    <dgm:pt modelId="{A0E88DBD-FD73-2B41-B2BA-E25433D89390}" type="pres">
      <dgm:prSet presAssocID="{5CEF4140-C1C0-8846-B755-52557EFB5F2A}" presName="rootConnector3" presStyleLbl="asst1" presStyleIdx="1" presStyleCnt="3"/>
      <dgm:spPr/>
      <dgm:t>
        <a:bodyPr/>
        <a:lstStyle/>
        <a:p>
          <a:endParaRPr lang="es-ES"/>
        </a:p>
      </dgm:t>
    </dgm:pt>
    <dgm:pt modelId="{F91DAB96-B6A9-A249-B08F-4EA786E8AB2B}" type="pres">
      <dgm:prSet presAssocID="{5CEF4140-C1C0-8846-B755-52557EFB5F2A}" presName="hierChild6" presStyleCnt="0"/>
      <dgm:spPr/>
      <dgm:t>
        <a:bodyPr/>
        <a:lstStyle/>
        <a:p>
          <a:endParaRPr lang="es-ES"/>
        </a:p>
      </dgm:t>
    </dgm:pt>
    <dgm:pt modelId="{14CB66DB-56F1-784A-855A-427EF2E3CBB7}" type="pres">
      <dgm:prSet presAssocID="{5CEF4140-C1C0-8846-B755-52557EFB5F2A}" presName="hierChild7" presStyleCnt="0"/>
      <dgm:spPr/>
      <dgm:t>
        <a:bodyPr/>
        <a:lstStyle/>
        <a:p>
          <a:endParaRPr lang="es-ES"/>
        </a:p>
      </dgm:t>
    </dgm:pt>
    <dgm:pt modelId="{05E6A6B2-CC90-9F4F-9428-2BBA9D854CD5}" type="pres">
      <dgm:prSet presAssocID="{0B3729E4-2289-BF40-9CDD-573CEFEB6DB4}" presName="Name96" presStyleLbl="parChTrans1D2" presStyleIdx="2" presStyleCnt="3" custSzX="187589" custSzY="634252"/>
      <dgm:spPr/>
      <dgm:t>
        <a:bodyPr/>
        <a:lstStyle/>
        <a:p>
          <a:endParaRPr lang="es-ES"/>
        </a:p>
      </dgm:t>
    </dgm:pt>
    <dgm:pt modelId="{AD83BD62-4748-EA4B-BCFF-6538B970F27D}" type="pres">
      <dgm:prSet presAssocID="{7C30F37A-3092-5940-8FBE-74CA84E925DC}" presName="hierRoot3" presStyleCnt="0">
        <dgm:presLayoutVars>
          <dgm:hierBranch val="init"/>
        </dgm:presLayoutVars>
      </dgm:prSet>
      <dgm:spPr/>
      <dgm:t>
        <a:bodyPr/>
        <a:lstStyle/>
        <a:p>
          <a:endParaRPr lang="es-ES"/>
        </a:p>
      </dgm:t>
    </dgm:pt>
    <dgm:pt modelId="{445633C7-0399-A640-9B5C-2D7F606E879A}" type="pres">
      <dgm:prSet presAssocID="{7C30F37A-3092-5940-8FBE-74CA84E925DC}" presName="rootComposite3" presStyleCnt="0"/>
      <dgm:spPr/>
      <dgm:t>
        <a:bodyPr/>
        <a:lstStyle/>
        <a:p>
          <a:endParaRPr lang="es-ES"/>
        </a:p>
      </dgm:t>
    </dgm:pt>
    <dgm:pt modelId="{583FCF66-73DC-434F-A22B-8E6FF83D4985}" type="pres">
      <dgm:prSet presAssocID="{7C30F37A-3092-5940-8FBE-74CA84E925DC}" presName="rootText3" presStyleLbl="asst1" presStyleIdx="2" presStyleCnt="3" custScaleX="322411" custScaleY="136805">
        <dgm:presLayoutVars>
          <dgm:chPref val="3"/>
        </dgm:presLayoutVars>
      </dgm:prSet>
      <dgm:spPr/>
      <dgm:t>
        <a:bodyPr/>
        <a:lstStyle/>
        <a:p>
          <a:endParaRPr lang="es-ES"/>
        </a:p>
      </dgm:t>
    </dgm:pt>
    <dgm:pt modelId="{B15D7E5D-63AF-024E-8145-4163A0452F1B}" type="pres">
      <dgm:prSet presAssocID="{7C30F37A-3092-5940-8FBE-74CA84E925DC}" presName="titleText3" presStyleLbl="fgAcc2" presStyleIdx="2" presStyleCnt="3" custScaleX="264377" custScaleY="153983" custLinFactNeighborX="29370" custLinFactNeighborY="-5104">
        <dgm:presLayoutVars>
          <dgm:chMax val="0"/>
          <dgm:chPref val="0"/>
        </dgm:presLayoutVars>
      </dgm:prSet>
      <dgm:spPr/>
      <dgm:t>
        <a:bodyPr/>
        <a:lstStyle/>
        <a:p>
          <a:endParaRPr lang="es-ES"/>
        </a:p>
      </dgm:t>
    </dgm:pt>
    <dgm:pt modelId="{ADE16344-6CCC-994A-9132-D6C8FAF1DCFC}" type="pres">
      <dgm:prSet presAssocID="{7C30F37A-3092-5940-8FBE-74CA84E925DC}" presName="rootConnector3" presStyleLbl="asst1" presStyleIdx="2" presStyleCnt="3"/>
      <dgm:spPr/>
      <dgm:t>
        <a:bodyPr/>
        <a:lstStyle/>
        <a:p>
          <a:endParaRPr lang="es-ES"/>
        </a:p>
      </dgm:t>
    </dgm:pt>
    <dgm:pt modelId="{10C5DCB8-E6AD-604A-B23C-9E73ADF0D180}" type="pres">
      <dgm:prSet presAssocID="{7C30F37A-3092-5940-8FBE-74CA84E925DC}" presName="hierChild6" presStyleCnt="0"/>
      <dgm:spPr/>
      <dgm:t>
        <a:bodyPr/>
        <a:lstStyle/>
        <a:p>
          <a:endParaRPr lang="es-ES"/>
        </a:p>
      </dgm:t>
    </dgm:pt>
    <dgm:pt modelId="{86BB2D6E-16BE-1546-BB37-898EE45DF283}" type="pres">
      <dgm:prSet presAssocID="{7C30F37A-3092-5940-8FBE-74CA84E925DC}" presName="hierChild7" presStyleCnt="0"/>
      <dgm:spPr/>
      <dgm:t>
        <a:bodyPr/>
        <a:lstStyle/>
        <a:p>
          <a:endParaRPr lang="es-ES"/>
        </a:p>
      </dgm:t>
    </dgm:pt>
  </dgm:ptLst>
  <dgm:cxnLst>
    <dgm:cxn modelId="{8357F830-897D-3145-9937-B265419110CD}" type="presOf" srcId="{27BD5C59-CFE7-A543-83ED-C0E82C28C035}" destId="{72A59BC3-FF40-1546-BFF8-B28E9B806206}" srcOrd="0" destOrd="0" presId="urn:microsoft.com/office/officeart/2008/layout/NameandTitleOrganizationalChart"/>
    <dgm:cxn modelId="{E43B6694-2342-494E-A095-C7E1CB31F8D1}" type="presOf" srcId="{5CEF4140-C1C0-8846-B755-52557EFB5F2A}" destId="{A0E88DBD-FD73-2B41-B2BA-E25433D89390}" srcOrd="1" destOrd="0" presId="urn:microsoft.com/office/officeart/2008/layout/NameandTitleOrganizationalChart"/>
    <dgm:cxn modelId="{8EC2FC6C-1609-824E-A309-638A21A8A144}" type="presOf" srcId="{EDB0A4A5-9DDE-0240-B533-C4023694B792}" destId="{1D426C77-78BA-8243-89A7-AED18487D798}" srcOrd="1" destOrd="0" presId="urn:microsoft.com/office/officeart/2008/layout/NameandTitleOrganizationalChart"/>
    <dgm:cxn modelId="{125AF617-6B32-F441-89CA-4704B49F9B3B}" srcId="{FE576A92-2CC3-0C4E-96AD-50E8A50BC79A}" destId="{EDB0A4A5-9DDE-0240-B533-C4023694B792}" srcOrd="0" destOrd="0" parTransId="{01E7B6E7-96CA-F349-85EA-0CE233CC02BD}" sibTransId="{27BD5C59-CFE7-A543-83ED-C0E82C28C035}"/>
    <dgm:cxn modelId="{A4825CB2-096F-5E49-BC4D-901DF8CECF44}" type="presOf" srcId="{91B9CBBF-D90A-1144-AF2C-C94B42530FBB}" destId="{8910E8D4-3A06-484D-BDEC-F88006AFC67F}" srcOrd="1" destOrd="0" presId="urn:microsoft.com/office/officeart/2008/layout/NameandTitleOrganizationalChart"/>
    <dgm:cxn modelId="{E7232732-F05A-EF47-9D74-B3C016FDFD2B}" type="presOf" srcId="{5CEF4140-C1C0-8846-B755-52557EFB5F2A}" destId="{EE74A6B3-A2A7-924C-8F66-2BA2ACB76115}" srcOrd="0" destOrd="0" presId="urn:microsoft.com/office/officeart/2008/layout/NameandTitleOrganizationalChart"/>
    <dgm:cxn modelId="{F42993CA-67D0-484B-9048-80D091881CA9}" type="presOf" srcId="{7510AFF4-6C1B-6C41-A3AC-B7CC1BCA3491}" destId="{2A5779C0-323D-B443-B787-2A84D59472D1}" srcOrd="0" destOrd="0" presId="urn:microsoft.com/office/officeart/2008/layout/NameandTitleOrganizationalChart"/>
    <dgm:cxn modelId="{EDFA87DD-7D97-9C40-8B1A-74CEA877D9B7}" type="presOf" srcId="{FE576A92-2CC3-0C4E-96AD-50E8A50BC79A}" destId="{CDDCAF6C-DBDF-CB40-B71F-CA0FA83AF6D3}" srcOrd="1" destOrd="0" presId="urn:microsoft.com/office/officeart/2008/layout/NameandTitleOrganizationalChart"/>
    <dgm:cxn modelId="{5CB56EF9-9F15-4945-B50C-E3EF9100D2A5}" type="presOf" srcId="{71A06053-6E4C-8648-B452-4141EF97E969}" destId="{82AD35E8-4F3A-A248-A4B7-DE1C26751784}" srcOrd="0" destOrd="0" presId="urn:microsoft.com/office/officeart/2008/layout/NameandTitleOrganizationalChart"/>
    <dgm:cxn modelId="{E27356B4-A059-464F-BC33-C0C6F839AFA6}" type="presOf" srcId="{FE576A92-2CC3-0C4E-96AD-50E8A50BC79A}" destId="{206C3598-DB1F-3F43-BA1E-DD933C0FEFBF}" srcOrd="0" destOrd="0" presId="urn:microsoft.com/office/officeart/2008/layout/NameandTitleOrganizationalChart"/>
    <dgm:cxn modelId="{A21F36F4-6BA9-A341-A865-AEA9A52305D0}" type="presOf" srcId="{3EC2EFF8-B2D6-B547-B964-F33DA6C9CC01}" destId="{5DA40F0B-03E8-434C-8DF5-74AFCB1E15D5}" srcOrd="1" destOrd="0" presId="urn:microsoft.com/office/officeart/2008/layout/NameandTitleOrganizationalChart"/>
    <dgm:cxn modelId="{1DD4232C-E5E4-174A-A5BA-9151F2968F72}" srcId="{91B9CBBF-D90A-1144-AF2C-C94B42530FBB}" destId="{5CEF4140-C1C0-8846-B755-52557EFB5F2A}" srcOrd="1" destOrd="0" parTransId="{71A06053-6E4C-8648-B452-4141EF97E969}" sibTransId="{25CBDC2C-67D7-C545-9295-3F8E9FE9C753}"/>
    <dgm:cxn modelId="{4474990B-041B-1144-874D-35BC3FEBE574}" type="presOf" srcId="{0B3729E4-2289-BF40-9CDD-573CEFEB6DB4}" destId="{05E6A6B2-CC90-9F4F-9428-2BBA9D854CD5}" srcOrd="0" destOrd="0" presId="urn:microsoft.com/office/officeart/2008/layout/NameandTitleOrganizationalChart"/>
    <dgm:cxn modelId="{C89D312B-6DBC-E748-912E-7382642BF625}" type="presOf" srcId="{D34A5856-28C0-0544-B5EB-EB7EABEB91D4}" destId="{3CF97522-73D4-DD4A-8025-1362DD7DF941}" srcOrd="0" destOrd="0" presId="urn:microsoft.com/office/officeart/2008/layout/NameandTitleOrganizationalChart"/>
    <dgm:cxn modelId="{919E69F2-10B5-3C45-8252-4F4E9E1D976E}" type="presOf" srcId="{86DC8A72-EF9C-6D4A-A8E4-B9A232338378}" destId="{2B72CAF7-09A6-5648-874E-87A5ECF23F40}" srcOrd="0" destOrd="0" presId="urn:microsoft.com/office/officeart/2008/layout/NameandTitleOrganizationalChart"/>
    <dgm:cxn modelId="{2F832513-F7D9-F344-ABED-22F7756567B0}" type="presOf" srcId="{7F748C9D-EE0B-274F-9753-D02AB288CC8D}" destId="{26079B62-BCD0-DC4B-B788-8E0CF0C5194D}" srcOrd="0" destOrd="0" presId="urn:microsoft.com/office/officeart/2008/layout/NameandTitleOrganizationalChart"/>
    <dgm:cxn modelId="{55ED60B6-9346-D64B-A8E3-3A6F3D7ED988}" srcId="{91B9CBBF-D90A-1144-AF2C-C94B42530FBB}" destId="{7C30F37A-3092-5940-8FBE-74CA84E925DC}" srcOrd="2" destOrd="0" parTransId="{0B3729E4-2289-BF40-9CDD-573CEFEB6DB4}" sibTransId="{6C950C5F-35A5-A042-8EF8-A2D969D058D4}"/>
    <dgm:cxn modelId="{573461DA-5203-6E43-920C-1B08BB22CCBC}" type="presOf" srcId="{91B9CBBF-D90A-1144-AF2C-C94B42530FBB}" destId="{186ABB38-FE29-C64B-9649-1DBD8279D2C1}" srcOrd="0" destOrd="0" presId="urn:microsoft.com/office/officeart/2008/layout/NameandTitleOrganizationalChart"/>
    <dgm:cxn modelId="{616FEC56-C6BA-1844-ACFE-B05042486F6A}" type="presOf" srcId="{A2D3F33B-2EA9-E241-9B11-34D4044585AE}" destId="{F4CA5099-D94B-E04F-BA2A-60E6E5CDC171}" srcOrd="0" destOrd="0" presId="urn:microsoft.com/office/officeart/2008/layout/NameandTitleOrganizationalChart"/>
    <dgm:cxn modelId="{46CE930B-1E21-0441-B3C6-28C27443E2EC}" srcId="{91B9CBBF-D90A-1144-AF2C-C94B42530FBB}" destId="{3EC2EFF8-B2D6-B547-B964-F33DA6C9CC01}" srcOrd="0" destOrd="0" parTransId="{7510AFF4-6C1B-6C41-A3AC-B7CC1BCA3491}" sibTransId="{86DC8A72-EF9C-6D4A-A8E4-B9A232338378}"/>
    <dgm:cxn modelId="{BD5AF8B3-159B-E247-8759-D99BAECD149D}" type="presOf" srcId="{7C30F37A-3092-5940-8FBE-74CA84E925DC}" destId="{583FCF66-73DC-434F-A22B-8E6FF83D4985}" srcOrd="0" destOrd="0" presId="urn:microsoft.com/office/officeart/2008/layout/NameandTitleOrganizationalChart"/>
    <dgm:cxn modelId="{178C1921-6AA5-CE47-8A8C-2CD29702A38C}" type="presOf" srcId="{01E7B6E7-96CA-F349-85EA-0CE233CC02BD}" destId="{15AC3AFE-FBC0-8B4B-9F14-4FBC41C62460}" srcOrd="0" destOrd="0" presId="urn:microsoft.com/office/officeart/2008/layout/NameandTitleOrganizationalChart"/>
    <dgm:cxn modelId="{CB398167-3076-644D-A673-6171AEA1E039}" type="presOf" srcId="{25CBDC2C-67D7-C545-9295-3F8E9FE9C753}" destId="{A18EC5E4-1F49-5A44-9643-471E3E7681F8}" srcOrd="0" destOrd="0" presId="urn:microsoft.com/office/officeart/2008/layout/NameandTitleOrganizationalChart"/>
    <dgm:cxn modelId="{0A18D8C0-50CD-EC49-9000-EBB17D0BB375}" type="presOf" srcId="{6C950C5F-35A5-A042-8EF8-A2D969D058D4}" destId="{B15D7E5D-63AF-024E-8145-4163A0452F1B}" srcOrd="0" destOrd="0" presId="urn:microsoft.com/office/officeart/2008/layout/NameandTitleOrganizationalChart"/>
    <dgm:cxn modelId="{FAEFF1AF-0EF5-5A49-B1F8-EA56B092E558}" type="presOf" srcId="{3EC2EFF8-B2D6-B547-B964-F33DA6C9CC01}" destId="{D9B7B5A2-223B-C943-AB79-F9032DCA4954}" srcOrd="0" destOrd="0" presId="urn:microsoft.com/office/officeart/2008/layout/NameandTitleOrganizationalChart"/>
    <dgm:cxn modelId="{BFEE8EF6-8461-5F40-9354-3CAD5361D8DE}" srcId="{3EC2EFF8-B2D6-B547-B964-F33DA6C9CC01}" destId="{FE576A92-2CC3-0C4E-96AD-50E8A50BC79A}" srcOrd="0" destOrd="0" parTransId="{7F748C9D-EE0B-274F-9753-D02AB288CC8D}" sibTransId="{284A070D-DCAC-FD4E-B8D7-7FBC9E1A167B}"/>
    <dgm:cxn modelId="{23B464C2-99A6-5C4F-BEAD-9EF29D2ED908}" type="presOf" srcId="{7C30F37A-3092-5940-8FBE-74CA84E925DC}" destId="{ADE16344-6CCC-994A-9132-D6C8FAF1DCFC}" srcOrd="1" destOrd="0" presId="urn:microsoft.com/office/officeart/2008/layout/NameandTitleOrganizationalChart"/>
    <dgm:cxn modelId="{44D4BE73-26AE-BF47-9A66-490C45000E1B}" srcId="{A2D3F33B-2EA9-E241-9B11-34D4044585AE}" destId="{91B9CBBF-D90A-1144-AF2C-C94B42530FBB}" srcOrd="0" destOrd="0" parTransId="{9006A831-AC98-7F45-9446-B53790025FFB}" sibTransId="{D34A5856-28C0-0544-B5EB-EB7EABEB91D4}"/>
    <dgm:cxn modelId="{EB4B42A4-158E-6544-81D1-092D962650F3}" type="presOf" srcId="{284A070D-DCAC-FD4E-B8D7-7FBC9E1A167B}" destId="{F3E85223-AE70-414B-9442-F895DDAE0D6A}" srcOrd="0" destOrd="0" presId="urn:microsoft.com/office/officeart/2008/layout/NameandTitleOrganizationalChart"/>
    <dgm:cxn modelId="{2AFDA69D-1101-F44B-9959-FF2D174F0A35}" type="presOf" srcId="{EDB0A4A5-9DDE-0240-B533-C4023694B792}" destId="{68806B29-217D-FF46-85A3-F95010D0A868}" srcOrd="0" destOrd="0" presId="urn:microsoft.com/office/officeart/2008/layout/NameandTitleOrganizationalChart"/>
    <dgm:cxn modelId="{533BE523-A18D-9840-8CD8-A2A354C1A0E9}" type="presParOf" srcId="{F4CA5099-D94B-E04F-BA2A-60E6E5CDC171}" destId="{37D4EF5E-8515-6941-B912-49C5E8B2E4A9}" srcOrd="0" destOrd="0" presId="urn:microsoft.com/office/officeart/2008/layout/NameandTitleOrganizationalChart"/>
    <dgm:cxn modelId="{BBEEFD0B-58C2-AE4E-A1C8-C5DF26985DD7}" type="presParOf" srcId="{37D4EF5E-8515-6941-B912-49C5E8B2E4A9}" destId="{AEE5EC14-5CED-B94A-84E8-3E01B60BD948}" srcOrd="0" destOrd="0" presId="urn:microsoft.com/office/officeart/2008/layout/NameandTitleOrganizationalChart"/>
    <dgm:cxn modelId="{1F3A0608-D527-B544-ACE9-6C072A518146}" type="presParOf" srcId="{AEE5EC14-5CED-B94A-84E8-3E01B60BD948}" destId="{186ABB38-FE29-C64B-9649-1DBD8279D2C1}" srcOrd="0" destOrd="0" presId="urn:microsoft.com/office/officeart/2008/layout/NameandTitleOrganizationalChart"/>
    <dgm:cxn modelId="{227103A9-FCD3-BD47-AF01-FCCA8888274F}" type="presParOf" srcId="{AEE5EC14-5CED-B94A-84E8-3E01B60BD948}" destId="{3CF97522-73D4-DD4A-8025-1362DD7DF941}" srcOrd="1" destOrd="0" presId="urn:microsoft.com/office/officeart/2008/layout/NameandTitleOrganizationalChart"/>
    <dgm:cxn modelId="{4EFD5428-6EA5-B74E-9220-D36BA98876C3}" type="presParOf" srcId="{AEE5EC14-5CED-B94A-84E8-3E01B60BD948}" destId="{8910E8D4-3A06-484D-BDEC-F88006AFC67F}" srcOrd="2" destOrd="0" presId="urn:microsoft.com/office/officeart/2008/layout/NameandTitleOrganizationalChart"/>
    <dgm:cxn modelId="{A575F0F4-16CE-DA4E-B944-D4E1A9B5C7BB}" type="presParOf" srcId="{37D4EF5E-8515-6941-B912-49C5E8B2E4A9}" destId="{59912EE7-FA03-0E42-90AA-D139513769B3}" srcOrd="1" destOrd="0" presId="urn:microsoft.com/office/officeart/2008/layout/NameandTitleOrganizationalChart"/>
    <dgm:cxn modelId="{EC9D40AB-5056-5B4E-A8A1-CA79E386AC51}" type="presParOf" srcId="{59912EE7-FA03-0E42-90AA-D139513769B3}" destId="{2A5779C0-323D-B443-B787-2A84D59472D1}" srcOrd="0" destOrd="0" presId="urn:microsoft.com/office/officeart/2008/layout/NameandTitleOrganizationalChart"/>
    <dgm:cxn modelId="{2A1191D8-AF66-5A4E-B3A0-EA23D3AF92BD}" type="presParOf" srcId="{59912EE7-FA03-0E42-90AA-D139513769B3}" destId="{2E477DD5-2698-A746-A504-82A10C2BDE2D}" srcOrd="1" destOrd="0" presId="urn:microsoft.com/office/officeart/2008/layout/NameandTitleOrganizationalChart"/>
    <dgm:cxn modelId="{95DC0A96-AEC8-0041-B757-9044DBE58DCC}" type="presParOf" srcId="{2E477DD5-2698-A746-A504-82A10C2BDE2D}" destId="{25C424F4-FF04-DE42-88CB-D52C861D1A86}" srcOrd="0" destOrd="0" presId="urn:microsoft.com/office/officeart/2008/layout/NameandTitleOrganizationalChart"/>
    <dgm:cxn modelId="{45533ADE-D5F7-A04A-AA6F-9008EE6525E2}" type="presParOf" srcId="{25C424F4-FF04-DE42-88CB-D52C861D1A86}" destId="{D9B7B5A2-223B-C943-AB79-F9032DCA4954}" srcOrd="0" destOrd="0" presId="urn:microsoft.com/office/officeart/2008/layout/NameandTitleOrganizationalChart"/>
    <dgm:cxn modelId="{920626F2-A097-B140-BB00-D84D1A2A997C}" type="presParOf" srcId="{25C424F4-FF04-DE42-88CB-D52C861D1A86}" destId="{2B72CAF7-09A6-5648-874E-87A5ECF23F40}" srcOrd="1" destOrd="0" presId="urn:microsoft.com/office/officeart/2008/layout/NameandTitleOrganizationalChart"/>
    <dgm:cxn modelId="{5ABD161D-EC9F-7A4E-AC91-E6100AE0793A}" type="presParOf" srcId="{25C424F4-FF04-DE42-88CB-D52C861D1A86}" destId="{5DA40F0B-03E8-434C-8DF5-74AFCB1E15D5}" srcOrd="2" destOrd="0" presId="urn:microsoft.com/office/officeart/2008/layout/NameandTitleOrganizationalChart"/>
    <dgm:cxn modelId="{23CA2F36-0FDB-F14E-A012-9ABF53090905}" type="presParOf" srcId="{2E477DD5-2698-A746-A504-82A10C2BDE2D}" destId="{40959C31-7405-5141-97AC-02D3164053DE}" srcOrd="1" destOrd="0" presId="urn:microsoft.com/office/officeart/2008/layout/NameandTitleOrganizationalChart"/>
    <dgm:cxn modelId="{CD0C38DE-284E-174D-87DD-7681EC370A14}" type="presParOf" srcId="{40959C31-7405-5141-97AC-02D3164053DE}" destId="{26079B62-BCD0-DC4B-B788-8E0CF0C5194D}" srcOrd="0" destOrd="0" presId="urn:microsoft.com/office/officeart/2008/layout/NameandTitleOrganizationalChart"/>
    <dgm:cxn modelId="{59A3541D-77EE-CB42-83AC-FF9E833C47EE}" type="presParOf" srcId="{40959C31-7405-5141-97AC-02D3164053DE}" destId="{578EE830-6681-0E4F-8757-14DDB07EB4DB}" srcOrd="1" destOrd="0" presId="urn:microsoft.com/office/officeart/2008/layout/NameandTitleOrganizationalChart"/>
    <dgm:cxn modelId="{F2336AC3-1419-5946-8124-9AA86D615951}" type="presParOf" srcId="{578EE830-6681-0E4F-8757-14DDB07EB4DB}" destId="{E0622FA8-F73D-CA46-8D72-3457212566CA}" srcOrd="0" destOrd="0" presId="urn:microsoft.com/office/officeart/2008/layout/NameandTitleOrganizationalChart"/>
    <dgm:cxn modelId="{3EA37781-7BAC-F045-A378-E7793B790DD0}" type="presParOf" srcId="{E0622FA8-F73D-CA46-8D72-3457212566CA}" destId="{206C3598-DB1F-3F43-BA1E-DD933C0FEFBF}" srcOrd="0" destOrd="0" presId="urn:microsoft.com/office/officeart/2008/layout/NameandTitleOrganizationalChart"/>
    <dgm:cxn modelId="{E0C437DD-BE31-0947-B8D1-D2B9E2ACA22B}" type="presParOf" srcId="{E0622FA8-F73D-CA46-8D72-3457212566CA}" destId="{F3E85223-AE70-414B-9442-F895DDAE0D6A}" srcOrd="1" destOrd="0" presId="urn:microsoft.com/office/officeart/2008/layout/NameandTitleOrganizationalChart"/>
    <dgm:cxn modelId="{2A1CA32A-33CF-594A-9773-47B940EDA7EF}" type="presParOf" srcId="{E0622FA8-F73D-CA46-8D72-3457212566CA}" destId="{CDDCAF6C-DBDF-CB40-B71F-CA0FA83AF6D3}" srcOrd="2" destOrd="0" presId="urn:microsoft.com/office/officeart/2008/layout/NameandTitleOrganizationalChart"/>
    <dgm:cxn modelId="{2AEDB3A4-0352-AE41-97DF-0043E5D037BE}" type="presParOf" srcId="{578EE830-6681-0E4F-8757-14DDB07EB4DB}" destId="{99B72804-FEB7-A04C-B790-36301DC5D6B8}" srcOrd="1" destOrd="0" presId="urn:microsoft.com/office/officeart/2008/layout/NameandTitleOrganizationalChart"/>
    <dgm:cxn modelId="{99D8A116-6663-DB46-932E-36F66BED430C}" type="presParOf" srcId="{578EE830-6681-0E4F-8757-14DDB07EB4DB}" destId="{E247D29D-79E8-DA49-A9E2-87B1E41E5D13}" srcOrd="2" destOrd="0" presId="urn:microsoft.com/office/officeart/2008/layout/NameandTitleOrganizationalChart"/>
    <dgm:cxn modelId="{D3E68BB9-CD29-AF46-A2D8-EB81647BF8E5}" type="presParOf" srcId="{E247D29D-79E8-DA49-A9E2-87B1E41E5D13}" destId="{15AC3AFE-FBC0-8B4B-9F14-4FBC41C62460}" srcOrd="0" destOrd="0" presId="urn:microsoft.com/office/officeart/2008/layout/NameandTitleOrganizationalChart"/>
    <dgm:cxn modelId="{C577D1C8-DB7F-3B4D-A406-FD675A1F761A}" type="presParOf" srcId="{E247D29D-79E8-DA49-A9E2-87B1E41E5D13}" destId="{AA5B1343-A2E1-3A40-AAD9-5AE6089F4D84}" srcOrd="1" destOrd="0" presId="urn:microsoft.com/office/officeart/2008/layout/NameandTitleOrganizationalChart"/>
    <dgm:cxn modelId="{290DEA3B-3690-9E43-B1E4-D4D323B6535E}" type="presParOf" srcId="{AA5B1343-A2E1-3A40-AAD9-5AE6089F4D84}" destId="{53056B49-5319-9347-89F7-E50835583BA1}" srcOrd="0" destOrd="0" presId="urn:microsoft.com/office/officeart/2008/layout/NameandTitleOrganizationalChart"/>
    <dgm:cxn modelId="{815EF903-9720-7D4B-8E48-F0B2455DB714}" type="presParOf" srcId="{53056B49-5319-9347-89F7-E50835583BA1}" destId="{68806B29-217D-FF46-85A3-F95010D0A868}" srcOrd="0" destOrd="0" presId="urn:microsoft.com/office/officeart/2008/layout/NameandTitleOrganizationalChart"/>
    <dgm:cxn modelId="{B555E23E-4B54-0149-BD4E-4E4C11BBA17F}" type="presParOf" srcId="{53056B49-5319-9347-89F7-E50835583BA1}" destId="{72A59BC3-FF40-1546-BFF8-B28E9B806206}" srcOrd="1" destOrd="0" presId="urn:microsoft.com/office/officeart/2008/layout/NameandTitleOrganizationalChart"/>
    <dgm:cxn modelId="{B69F58C7-3F29-AE46-9D15-A90A44C6AB19}" type="presParOf" srcId="{53056B49-5319-9347-89F7-E50835583BA1}" destId="{1D426C77-78BA-8243-89A7-AED18487D798}" srcOrd="2" destOrd="0" presId="urn:microsoft.com/office/officeart/2008/layout/NameandTitleOrganizationalChart"/>
    <dgm:cxn modelId="{E1D1E9EF-EE33-D54B-B2C9-D13E22FC2F62}" type="presParOf" srcId="{AA5B1343-A2E1-3A40-AAD9-5AE6089F4D84}" destId="{B7C7A0DB-41D0-EF40-A413-BA17B93B5FD8}" srcOrd="1" destOrd="0" presId="urn:microsoft.com/office/officeart/2008/layout/NameandTitleOrganizationalChart"/>
    <dgm:cxn modelId="{9A814AC5-1CE8-9B47-B8A3-65E3348F5D78}" type="presParOf" srcId="{AA5B1343-A2E1-3A40-AAD9-5AE6089F4D84}" destId="{9BE7EE98-25B1-E64D-A618-59B33E8A0DC3}" srcOrd="2" destOrd="0" presId="urn:microsoft.com/office/officeart/2008/layout/NameandTitleOrganizationalChart"/>
    <dgm:cxn modelId="{C94ED862-18E2-3A48-B45E-56800D0B6723}" type="presParOf" srcId="{2E477DD5-2698-A746-A504-82A10C2BDE2D}" destId="{D99D5147-F757-894B-B2E0-358511148EB5}" srcOrd="2" destOrd="0" presId="urn:microsoft.com/office/officeart/2008/layout/NameandTitleOrganizationalChart"/>
    <dgm:cxn modelId="{0DFE7E6A-F975-9842-A146-24094D84E2E5}" type="presParOf" srcId="{37D4EF5E-8515-6941-B912-49C5E8B2E4A9}" destId="{78FDA677-6FD2-2940-AD09-263A332E3834}" srcOrd="2" destOrd="0" presId="urn:microsoft.com/office/officeart/2008/layout/NameandTitleOrganizationalChart"/>
    <dgm:cxn modelId="{24E6BE2D-E036-5F4D-A3C4-176A55591811}" type="presParOf" srcId="{78FDA677-6FD2-2940-AD09-263A332E3834}" destId="{82AD35E8-4F3A-A248-A4B7-DE1C26751784}" srcOrd="0" destOrd="0" presId="urn:microsoft.com/office/officeart/2008/layout/NameandTitleOrganizationalChart"/>
    <dgm:cxn modelId="{B616744C-DCDB-E241-9363-2D264180B634}" type="presParOf" srcId="{78FDA677-6FD2-2940-AD09-263A332E3834}" destId="{5B5BAF62-C1D9-B34C-8A8D-2B86B4DE0B9B}" srcOrd="1" destOrd="0" presId="urn:microsoft.com/office/officeart/2008/layout/NameandTitleOrganizationalChart"/>
    <dgm:cxn modelId="{29D98C2B-1BE7-A44A-A891-32571BCDF1EA}" type="presParOf" srcId="{5B5BAF62-C1D9-B34C-8A8D-2B86B4DE0B9B}" destId="{C12BD831-BE67-2F49-B653-8CE2584E5EED}" srcOrd="0" destOrd="0" presId="urn:microsoft.com/office/officeart/2008/layout/NameandTitleOrganizationalChart"/>
    <dgm:cxn modelId="{031FE693-580B-3E48-A7AD-87BAAE1A2914}" type="presParOf" srcId="{C12BD831-BE67-2F49-B653-8CE2584E5EED}" destId="{EE74A6B3-A2A7-924C-8F66-2BA2ACB76115}" srcOrd="0" destOrd="0" presId="urn:microsoft.com/office/officeart/2008/layout/NameandTitleOrganizationalChart"/>
    <dgm:cxn modelId="{201349E4-88B6-EC44-BAEA-A2462F416835}" type="presParOf" srcId="{C12BD831-BE67-2F49-B653-8CE2584E5EED}" destId="{A18EC5E4-1F49-5A44-9643-471E3E7681F8}" srcOrd="1" destOrd="0" presId="urn:microsoft.com/office/officeart/2008/layout/NameandTitleOrganizationalChart"/>
    <dgm:cxn modelId="{AF3A1884-8FCD-F649-84F1-90452EC849EA}" type="presParOf" srcId="{C12BD831-BE67-2F49-B653-8CE2584E5EED}" destId="{A0E88DBD-FD73-2B41-B2BA-E25433D89390}" srcOrd="2" destOrd="0" presId="urn:microsoft.com/office/officeart/2008/layout/NameandTitleOrganizationalChart"/>
    <dgm:cxn modelId="{ADF77B6C-1850-1C47-822C-BA377EE16E42}" type="presParOf" srcId="{5B5BAF62-C1D9-B34C-8A8D-2B86B4DE0B9B}" destId="{F91DAB96-B6A9-A249-B08F-4EA786E8AB2B}" srcOrd="1" destOrd="0" presId="urn:microsoft.com/office/officeart/2008/layout/NameandTitleOrganizationalChart"/>
    <dgm:cxn modelId="{1EA6459F-4EC9-AD49-92A4-8D05A13D31D5}" type="presParOf" srcId="{5B5BAF62-C1D9-B34C-8A8D-2B86B4DE0B9B}" destId="{14CB66DB-56F1-784A-855A-427EF2E3CBB7}" srcOrd="2" destOrd="0" presId="urn:microsoft.com/office/officeart/2008/layout/NameandTitleOrganizationalChart"/>
    <dgm:cxn modelId="{BCB64BBF-56FA-CF42-9973-50B3827FE2E5}" type="presParOf" srcId="{78FDA677-6FD2-2940-AD09-263A332E3834}" destId="{05E6A6B2-CC90-9F4F-9428-2BBA9D854CD5}" srcOrd="2" destOrd="0" presId="urn:microsoft.com/office/officeart/2008/layout/NameandTitleOrganizationalChart"/>
    <dgm:cxn modelId="{8E47DA90-F5C5-4642-A789-D52344C2146A}" type="presParOf" srcId="{78FDA677-6FD2-2940-AD09-263A332E3834}" destId="{AD83BD62-4748-EA4B-BCFF-6538B970F27D}" srcOrd="3" destOrd="0" presId="urn:microsoft.com/office/officeart/2008/layout/NameandTitleOrganizationalChart"/>
    <dgm:cxn modelId="{37B21FE1-962B-1144-9EED-0F70FAAA30AE}" type="presParOf" srcId="{AD83BD62-4748-EA4B-BCFF-6538B970F27D}" destId="{445633C7-0399-A640-9B5C-2D7F606E879A}" srcOrd="0" destOrd="0" presId="urn:microsoft.com/office/officeart/2008/layout/NameandTitleOrganizationalChart"/>
    <dgm:cxn modelId="{9E70E309-55CB-F947-83A0-73C216CD50A8}" type="presParOf" srcId="{445633C7-0399-A640-9B5C-2D7F606E879A}" destId="{583FCF66-73DC-434F-A22B-8E6FF83D4985}" srcOrd="0" destOrd="0" presId="urn:microsoft.com/office/officeart/2008/layout/NameandTitleOrganizationalChart"/>
    <dgm:cxn modelId="{0069F71F-2800-7946-B358-42AB36AF0BCC}" type="presParOf" srcId="{445633C7-0399-A640-9B5C-2D7F606E879A}" destId="{B15D7E5D-63AF-024E-8145-4163A0452F1B}" srcOrd="1" destOrd="0" presId="urn:microsoft.com/office/officeart/2008/layout/NameandTitleOrganizationalChart"/>
    <dgm:cxn modelId="{E002375E-35DC-D446-BFB6-67BF5A093A4B}" type="presParOf" srcId="{445633C7-0399-A640-9B5C-2D7F606E879A}" destId="{ADE16344-6CCC-994A-9132-D6C8FAF1DCFC}" srcOrd="2" destOrd="0" presId="urn:microsoft.com/office/officeart/2008/layout/NameandTitleOrganizationalChart"/>
    <dgm:cxn modelId="{460B53FC-349D-6D43-B440-D277CAF16255}" type="presParOf" srcId="{AD83BD62-4748-EA4B-BCFF-6538B970F27D}" destId="{10C5DCB8-E6AD-604A-B23C-9E73ADF0D180}" srcOrd="1" destOrd="0" presId="urn:microsoft.com/office/officeart/2008/layout/NameandTitleOrganizationalChart"/>
    <dgm:cxn modelId="{336E2A12-964F-6F45-B356-FF7BA9386AA0}" type="presParOf" srcId="{AD83BD62-4748-EA4B-BCFF-6538B970F27D}" destId="{86BB2D6E-16BE-1546-BB37-898EE45DF283}" srcOrd="2" destOrd="0" presId="urn:microsoft.com/office/officeart/2008/layout/NameandTitleOrganizationalChart"/>
  </dgm:cxnLst>
  <dgm:bg>
    <a:noFill/>
  </dgm:bg>
  <dgm:whole>
    <a:ln>
      <a:noFill/>
    </a:ln>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A2D3F33B-2EA9-E241-9B11-34D4044585AE}" type="doc">
      <dgm:prSet loTypeId="urn:microsoft.com/office/officeart/2005/8/layout/orgChart1" loCatId="" qsTypeId="urn:microsoft.com/office/officeart/2005/8/quickstyle/simple1" qsCatId="simple" csTypeId="urn:microsoft.com/office/officeart/2005/8/colors/accent2_1" csCatId="accent2" phldr="1"/>
      <dgm:spPr/>
      <dgm:t>
        <a:bodyPr/>
        <a:lstStyle/>
        <a:p>
          <a:endParaRPr lang="es-ES"/>
        </a:p>
      </dgm:t>
    </dgm:pt>
    <dgm:pt modelId="{91B9CBBF-D90A-1144-AF2C-C94B42530FBB}">
      <dgm:prSet phldrT="[Texto]"/>
      <dgm:spPr>
        <a:ln>
          <a:solidFill>
            <a:srgbClr val="0070C0"/>
          </a:solidFill>
        </a:ln>
      </dgm:spPr>
      <dgm:t>
        <a:bodyPr/>
        <a:lstStyle/>
        <a:p>
          <a:r>
            <a:rPr lang="es-ES" dirty="0"/>
            <a:t>Gerente General</a:t>
          </a:r>
        </a:p>
      </dgm:t>
    </dgm:pt>
    <dgm:pt modelId="{9006A831-AC98-7F45-9446-B53790025FFB}" type="parTrans" cxnId="{44D4BE73-26AE-BF47-9A66-490C45000E1B}">
      <dgm:prSet/>
      <dgm:spPr/>
      <dgm:t>
        <a:bodyPr/>
        <a:lstStyle/>
        <a:p>
          <a:endParaRPr lang="es-ES"/>
        </a:p>
      </dgm:t>
    </dgm:pt>
    <dgm:pt modelId="{D34A5856-28C0-0544-B5EB-EB7EABEB91D4}" type="sibTrans" cxnId="{44D4BE73-26AE-BF47-9A66-490C45000E1B}">
      <dgm:prSet/>
      <dgm:spPr/>
      <dgm:t>
        <a:bodyPr/>
        <a:lstStyle/>
        <a:p>
          <a:endParaRPr lang="es-CL"/>
        </a:p>
      </dgm:t>
    </dgm:pt>
    <dgm:pt modelId="{3EC2EFF8-B2D6-B547-B964-F33DA6C9CC01}">
      <dgm:prSet/>
      <dgm:spPr>
        <a:ln>
          <a:solidFill>
            <a:srgbClr val="0070C0"/>
          </a:solidFill>
        </a:ln>
      </dgm:spPr>
      <dgm:t>
        <a:bodyPr/>
        <a:lstStyle/>
        <a:p>
          <a:r>
            <a:rPr lang="es-ES" dirty="0"/>
            <a:t>Gerente División Comercial</a:t>
          </a:r>
        </a:p>
      </dgm:t>
    </dgm:pt>
    <dgm:pt modelId="{7510AFF4-6C1B-6C41-A3AC-B7CC1BCA3491}" type="parTrans" cxnId="{46CE930B-1E21-0441-B3C6-28C27443E2EC}">
      <dgm:prSet/>
      <dgm:spPr>
        <a:ln>
          <a:solidFill>
            <a:srgbClr val="0070C0"/>
          </a:solidFill>
        </a:ln>
      </dgm:spPr>
      <dgm:t>
        <a:bodyPr/>
        <a:lstStyle/>
        <a:p>
          <a:endParaRPr lang="es-ES"/>
        </a:p>
      </dgm:t>
    </dgm:pt>
    <dgm:pt modelId="{86DC8A72-EF9C-6D4A-A8E4-B9A232338378}" type="sibTrans" cxnId="{46CE930B-1E21-0441-B3C6-28C27443E2EC}">
      <dgm:prSet/>
      <dgm:spPr/>
      <dgm:t>
        <a:bodyPr/>
        <a:lstStyle/>
        <a:p>
          <a:endParaRPr lang="es-CL"/>
        </a:p>
      </dgm:t>
    </dgm:pt>
    <dgm:pt modelId="{16B02115-40EF-5348-B713-E92E88A62870}">
      <dgm:prSet/>
      <dgm:spPr>
        <a:ln>
          <a:solidFill>
            <a:srgbClr val="0070C0"/>
          </a:solidFill>
        </a:ln>
      </dgm:spPr>
      <dgm:t>
        <a:bodyPr/>
        <a:lstStyle/>
        <a:p>
          <a:r>
            <a:rPr lang="es-ES" dirty="0"/>
            <a:t>Gerente </a:t>
          </a:r>
          <a:r>
            <a:rPr lang="es-ES" dirty="0" smtClean="0"/>
            <a:t>División</a:t>
          </a:r>
          <a:r>
            <a:rPr lang="es-ES" baseline="0" dirty="0" smtClean="0"/>
            <a:t> </a:t>
          </a:r>
          <a:r>
            <a:rPr lang="es-ES" dirty="0" smtClean="0"/>
            <a:t>Corporativa e Inversiones</a:t>
          </a:r>
          <a:endParaRPr lang="es-ES" dirty="0"/>
        </a:p>
      </dgm:t>
    </dgm:pt>
    <dgm:pt modelId="{0A7162CC-9281-2744-A515-397F2A62E342}" type="parTrans" cxnId="{106C8CC5-383C-FB4C-8CFC-821E5899640C}">
      <dgm:prSet/>
      <dgm:spPr>
        <a:ln>
          <a:solidFill>
            <a:srgbClr val="0070C0"/>
          </a:solidFill>
        </a:ln>
      </dgm:spPr>
      <dgm:t>
        <a:bodyPr/>
        <a:lstStyle/>
        <a:p>
          <a:endParaRPr lang="es-ES"/>
        </a:p>
      </dgm:t>
    </dgm:pt>
    <dgm:pt modelId="{10815A42-373D-6842-8022-20EEBB1009B5}" type="sibTrans" cxnId="{106C8CC5-383C-FB4C-8CFC-821E5899640C}">
      <dgm:prSet/>
      <dgm:spPr/>
      <dgm:t>
        <a:bodyPr/>
        <a:lstStyle/>
        <a:p>
          <a:endParaRPr lang="es-CL"/>
        </a:p>
      </dgm:t>
    </dgm:pt>
    <dgm:pt modelId="{DBAF9FCA-F350-5148-A9BC-15D8AC162513}">
      <dgm:prSet/>
      <dgm:spPr>
        <a:ln>
          <a:solidFill>
            <a:srgbClr val="0070C0"/>
          </a:solidFill>
        </a:ln>
      </dgm:spPr>
      <dgm:t>
        <a:bodyPr/>
        <a:lstStyle/>
        <a:p>
          <a:r>
            <a:rPr lang="es-ES" dirty="0"/>
            <a:t>Gerente División </a:t>
          </a:r>
          <a:r>
            <a:rPr lang="es-ES" dirty="0" smtClean="0"/>
            <a:t>Consumo </a:t>
          </a:r>
          <a:r>
            <a:rPr lang="es-ES" dirty="0"/>
            <a:t>- </a:t>
          </a:r>
          <a:r>
            <a:rPr lang="es-ES" dirty="0" smtClean="0"/>
            <a:t>CrediChile</a:t>
          </a:r>
          <a:endParaRPr lang="es-ES" dirty="0"/>
        </a:p>
      </dgm:t>
    </dgm:pt>
    <dgm:pt modelId="{46234234-5C30-7E44-B344-F9ADFE1520F6}" type="parTrans" cxnId="{CDF93FBF-DF84-F448-A7F3-C5E17A53628B}">
      <dgm:prSet/>
      <dgm:spPr>
        <a:ln>
          <a:solidFill>
            <a:srgbClr val="0070C0"/>
          </a:solidFill>
        </a:ln>
      </dgm:spPr>
      <dgm:t>
        <a:bodyPr/>
        <a:lstStyle/>
        <a:p>
          <a:endParaRPr lang="es-ES"/>
        </a:p>
      </dgm:t>
    </dgm:pt>
    <dgm:pt modelId="{493C3E67-3841-A04A-A9F2-AA41FBB3A5A6}" type="sibTrans" cxnId="{CDF93FBF-DF84-F448-A7F3-C5E17A53628B}">
      <dgm:prSet/>
      <dgm:spPr/>
      <dgm:t>
        <a:bodyPr/>
        <a:lstStyle/>
        <a:p>
          <a:endParaRPr lang="es-CL"/>
        </a:p>
      </dgm:t>
    </dgm:pt>
    <dgm:pt modelId="{0B5E65F3-14C4-2047-9D85-F2549D5CD097}">
      <dgm:prSet/>
      <dgm:spPr>
        <a:ln>
          <a:solidFill>
            <a:srgbClr val="0070C0"/>
          </a:solidFill>
        </a:ln>
      </dgm:spPr>
      <dgm:t>
        <a:bodyPr/>
        <a:lstStyle/>
        <a:p>
          <a:r>
            <a:rPr lang="es-ES" dirty="0"/>
            <a:t>Gerente División </a:t>
          </a:r>
          <a:r>
            <a:rPr lang="es-ES" dirty="0" smtClean="0"/>
            <a:t>Riesgo </a:t>
          </a:r>
          <a:r>
            <a:rPr lang="es-ES" dirty="0"/>
            <a:t>Corporativo</a:t>
          </a:r>
        </a:p>
      </dgm:t>
    </dgm:pt>
    <dgm:pt modelId="{BEF5E5E9-0C57-C345-9875-03F7D9653F18}" type="parTrans" cxnId="{E7AA7102-75EA-9F46-AE5B-1330B0CC906E}">
      <dgm:prSet/>
      <dgm:spPr>
        <a:ln>
          <a:solidFill>
            <a:srgbClr val="0070C0"/>
          </a:solidFill>
        </a:ln>
      </dgm:spPr>
      <dgm:t>
        <a:bodyPr/>
        <a:lstStyle/>
        <a:p>
          <a:endParaRPr lang="es-ES"/>
        </a:p>
      </dgm:t>
    </dgm:pt>
    <dgm:pt modelId="{92CA1788-B1F6-AD47-AB89-1CA55443864D}" type="sibTrans" cxnId="{E7AA7102-75EA-9F46-AE5B-1330B0CC906E}">
      <dgm:prSet/>
      <dgm:spPr/>
      <dgm:t>
        <a:bodyPr/>
        <a:lstStyle/>
        <a:p>
          <a:endParaRPr lang="es-ES"/>
        </a:p>
      </dgm:t>
    </dgm:pt>
    <dgm:pt modelId="{C8A618A7-3146-2543-96F5-7BF7DDE82B37}">
      <dgm:prSet/>
      <dgm:spPr>
        <a:ln>
          <a:solidFill>
            <a:srgbClr val="0070C0"/>
          </a:solidFill>
        </a:ln>
      </dgm:spPr>
      <dgm:t>
        <a:bodyPr/>
        <a:lstStyle/>
        <a:p>
          <a:r>
            <a:rPr lang="es-ES" dirty="0"/>
            <a:t>Gerente División </a:t>
          </a:r>
          <a:r>
            <a:rPr lang="es-ES" dirty="0" smtClean="0"/>
            <a:t>Global </a:t>
          </a:r>
          <a:r>
            <a:rPr lang="es-ES" dirty="0"/>
            <a:t>de Cumplimiento</a:t>
          </a:r>
        </a:p>
      </dgm:t>
    </dgm:pt>
    <dgm:pt modelId="{D6FA023A-4CF8-4248-8BAE-4D2AB0747C22}" type="parTrans" cxnId="{7CF46E66-6CE6-4D47-B04C-42031AF33EFF}">
      <dgm:prSet/>
      <dgm:spPr>
        <a:ln>
          <a:solidFill>
            <a:srgbClr val="0070C0"/>
          </a:solidFill>
        </a:ln>
      </dgm:spPr>
      <dgm:t>
        <a:bodyPr/>
        <a:lstStyle/>
        <a:p>
          <a:endParaRPr lang="es-ES"/>
        </a:p>
      </dgm:t>
    </dgm:pt>
    <dgm:pt modelId="{5061B6D4-C979-0446-9A30-3CF4D5B5B694}" type="sibTrans" cxnId="{7CF46E66-6CE6-4D47-B04C-42031AF33EFF}">
      <dgm:prSet/>
      <dgm:spPr/>
      <dgm:t>
        <a:bodyPr/>
        <a:lstStyle/>
        <a:p>
          <a:endParaRPr lang="es-ES"/>
        </a:p>
      </dgm:t>
    </dgm:pt>
    <dgm:pt modelId="{20602B26-2F64-1742-A11F-A4EC4D8B92E6}">
      <dgm:prSet/>
      <dgm:spPr>
        <a:ln>
          <a:solidFill>
            <a:srgbClr val="0070C0"/>
          </a:solidFill>
        </a:ln>
      </dgm:spPr>
      <dgm:t>
        <a:bodyPr/>
        <a:lstStyle/>
        <a:p>
          <a:r>
            <a:rPr lang="es-ES" dirty="0"/>
            <a:t>Gerente División </a:t>
          </a:r>
          <a:r>
            <a:rPr lang="es-ES" dirty="0" smtClean="0"/>
            <a:t>Personas </a:t>
          </a:r>
          <a:r>
            <a:rPr lang="es-ES" dirty="0"/>
            <a:t>y Organización</a:t>
          </a:r>
        </a:p>
      </dgm:t>
    </dgm:pt>
    <dgm:pt modelId="{6521DB0C-E9DA-BB43-91C4-78358E183240}" type="parTrans" cxnId="{92FA69AA-C4B5-E249-AF2D-73E7DCB4B8F3}">
      <dgm:prSet/>
      <dgm:spPr>
        <a:ln>
          <a:solidFill>
            <a:srgbClr val="0070C0"/>
          </a:solidFill>
        </a:ln>
      </dgm:spPr>
      <dgm:t>
        <a:bodyPr/>
        <a:lstStyle/>
        <a:p>
          <a:endParaRPr lang="es-ES"/>
        </a:p>
      </dgm:t>
    </dgm:pt>
    <dgm:pt modelId="{95DA8A34-FE39-C642-A833-A602D5FE6BDA}" type="sibTrans" cxnId="{92FA69AA-C4B5-E249-AF2D-73E7DCB4B8F3}">
      <dgm:prSet/>
      <dgm:spPr/>
      <dgm:t>
        <a:bodyPr/>
        <a:lstStyle/>
        <a:p>
          <a:endParaRPr lang="es-ES"/>
        </a:p>
      </dgm:t>
    </dgm:pt>
    <dgm:pt modelId="{21E6D834-FF90-C542-9F51-529C18F2CEB8}">
      <dgm:prSet/>
      <dgm:spPr>
        <a:ln>
          <a:solidFill>
            <a:srgbClr val="0070C0"/>
          </a:solidFill>
        </a:ln>
      </dgm:spPr>
      <dgm:t>
        <a:bodyPr/>
        <a:lstStyle/>
        <a:p>
          <a:r>
            <a:rPr lang="es-ES" dirty="0"/>
            <a:t>Gerente División Contraloría</a:t>
          </a:r>
        </a:p>
      </dgm:t>
    </dgm:pt>
    <dgm:pt modelId="{6002E1A8-BEF0-A948-A1DD-DE3A36DCC703}" type="parTrans" cxnId="{75D44633-0B88-C34E-B247-C5F63C27E15C}">
      <dgm:prSet/>
      <dgm:spPr>
        <a:ln>
          <a:solidFill>
            <a:srgbClr val="0070C0"/>
          </a:solidFill>
        </a:ln>
      </dgm:spPr>
      <dgm:t>
        <a:bodyPr/>
        <a:lstStyle/>
        <a:p>
          <a:endParaRPr lang="es-ES"/>
        </a:p>
      </dgm:t>
    </dgm:pt>
    <dgm:pt modelId="{CE29DA0D-DF35-144C-820A-D41E9AD9490F}" type="sibTrans" cxnId="{75D44633-0B88-C34E-B247-C5F63C27E15C}">
      <dgm:prSet/>
      <dgm:spPr/>
      <dgm:t>
        <a:bodyPr/>
        <a:lstStyle/>
        <a:p>
          <a:endParaRPr lang="es-ES"/>
        </a:p>
      </dgm:t>
    </dgm:pt>
    <dgm:pt modelId="{085DD8DF-63A2-F247-9AC5-DDBD9D0F0247}">
      <dgm:prSet/>
      <dgm:spPr>
        <a:ln>
          <a:solidFill>
            <a:srgbClr val="0070C0"/>
          </a:solidFill>
        </a:ln>
      </dgm:spPr>
      <dgm:t>
        <a:bodyPr/>
        <a:lstStyle/>
        <a:p>
          <a:r>
            <a:rPr lang="es-ES" dirty="0"/>
            <a:t>Gerente División </a:t>
          </a:r>
          <a:r>
            <a:rPr lang="es-ES" dirty="0" smtClean="0"/>
            <a:t>Gestión </a:t>
          </a:r>
          <a:r>
            <a:rPr lang="es-ES" dirty="0"/>
            <a:t>y Control Financiero</a:t>
          </a:r>
        </a:p>
      </dgm:t>
    </dgm:pt>
    <dgm:pt modelId="{20CF58D1-FEB8-0D40-9309-B8ADA5F1B414}" type="parTrans" cxnId="{B94153DD-2066-7848-8A50-619EE151CA1E}">
      <dgm:prSet/>
      <dgm:spPr>
        <a:ln>
          <a:solidFill>
            <a:srgbClr val="0070C0"/>
          </a:solidFill>
        </a:ln>
      </dgm:spPr>
      <dgm:t>
        <a:bodyPr/>
        <a:lstStyle/>
        <a:p>
          <a:endParaRPr lang="es-ES"/>
        </a:p>
      </dgm:t>
    </dgm:pt>
    <dgm:pt modelId="{0E255A8D-7989-4A41-B3E2-CAAEB95B43E5}" type="sibTrans" cxnId="{B94153DD-2066-7848-8A50-619EE151CA1E}">
      <dgm:prSet/>
      <dgm:spPr/>
      <dgm:t>
        <a:bodyPr/>
        <a:lstStyle/>
        <a:p>
          <a:endParaRPr lang="es-ES"/>
        </a:p>
      </dgm:t>
    </dgm:pt>
    <dgm:pt modelId="{EDD30B7B-2F87-6346-A277-51C80D3009B4}">
      <dgm:prSet/>
      <dgm:spPr>
        <a:ln>
          <a:solidFill>
            <a:srgbClr val="0070C0"/>
          </a:solidFill>
        </a:ln>
      </dgm:spPr>
      <dgm:t>
        <a:bodyPr/>
        <a:lstStyle/>
        <a:p>
          <a:r>
            <a:rPr lang="es-ES" dirty="0"/>
            <a:t>Gerente División </a:t>
          </a:r>
          <a:r>
            <a:rPr lang="es-ES" dirty="0" smtClean="0"/>
            <a:t>Operaciones </a:t>
          </a:r>
          <a:r>
            <a:rPr lang="es-ES" dirty="0"/>
            <a:t>y Tecnología</a:t>
          </a:r>
        </a:p>
      </dgm:t>
    </dgm:pt>
    <dgm:pt modelId="{9EADCF7C-5E5A-F24C-AC23-5F304E994E64}" type="parTrans" cxnId="{6B1372DE-B822-3C46-98A6-E63610BEBC03}">
      <dgm:prSet/>
      <dgm:spPr>
        <a:ln>
          <a:solidFill>
            <a:srgbClr val="0070C0"/>
          </a:solidFill>
        </a:ln>
      </dgm:spPr>
      <dgm:t>
        <a:bodyPr/>
        <a:lstStyle/>
        <a:p>
          <a:endParaRPr lang="es-ES"/>
        </a:p>
      </dgm:t>
    </dgm:pt>
    <dgm:pt modelId="{B91654A4-105F-244F-B2D0-C476BFD489FB}" type="sibTrans" cxnId="{6B1372DE-B822-3C46-98A6-E63610BEBC03}">
      <dgm:prSet/>
      <dgm:spPr/>
      <dgm:t>
        <a:bodyPr/>
        <a:lstStyle/>
        <a:p>
          <a:endParaRPr lang="es-ES"/>
        </a:p>
      </dgm:t>
    </dgm:pt>
    <dgm:pt modelId="{73261F49-E6DC-6144-B136-9225B70FA1AC}">
      <dgm:prSet/>
      <dgm:spPr>
        <a:ln>
          <a:solidFill>
            <a:srgbClr val="0070C0"/>
          </a:solidFill>
        </a:ln>
      </dgm:spPr>
      <dgm:t>
        <a:bodyPr/>
        <a:lstStyle/>
        <a:p>
          <a:r>
            <a:rPr lang="es-ES" dirty="0"/>
            <a:t>Gerente General BanChile</a:t>
          </a:r>
        </a:p>
      </dgm:t>
    </dgm:pt>
    <dgm:pt modelId="{5CE89238-DD93-C742-BA77-A1D42EFB35B3}" type="parTrans" cxnId="{AB89DA95-9A56-C445-BC74-6D5A489D689A}">
      <dgm:prSet/>
      <dgm:spPr>
        <a:ln>
          <a:solidFill>
            <a:srgbClr val="0070C0"/>
          </a:solidFill>
        </a:ln>
      </dgm:spPr>
      <dgm:t>
        <a:bodyPr/>
        <a:lstStyle/>
        <a:p>
          <a:endParaRPr lang="es-ES"/>
        </a:p>
      </dgm:t>
    </dgm:pt>
    <dgm:pt modelId="{612DFC1A-65F4-5749-979D-8107EFCF81D8}" type="sibTrans" cxnId="{AB89DA95-9A56-C445-BC74-6D5A489D689A}">
      <dgm:prSet/>
      <dgm:spPr/>
      <dgm:t>
        <a:bodyPr/>
        <a:lstStyle/>
        <a:p>
          <a:endParaRPr lang="es-ES"/>
        </a:p>
      </dgm:t>
    </dgm:pt>
    <dgm:pt modelId="{22F28780-A52C-2E4E-BE6C-36C8656D93AA}" type="pres">
      <dgm:prSet presAssocID="{A2D3F33B-2EA9-E241-9B11-34D4044585AE}" presName="hierChild1" presStyleCnt="0">
        <dgm:presLayoutVars>
          <dgm:orgChart val="1"/>
          <dgm:chPref val="1"/>
          <dgm:dir/>
          <dgm:animOne val="branch"/>
          <dgm:animLvl val="lvl"/>
          <dgm:resizeHandles/>
        </dgm:presLayoutVars>
      </dgm:prSet>
      <dgm:spPr/>
      <dgm:t>
        <a:bodyPr/>
        <a:lstStyle/>
        <a:p>
          <a:endParaRPr lang="es-ES"/>
        </a:p>
      </dgm:t>
    </dgm:pt>
    <dgm:pt modelId="{FAFB6595-DB80-9249-B3CB-9948E9558ECA}" type="pres">
      <dgm:prSet presAssocID="{91B9CBBF-D90A-1144-AF2C-C94B42530FBB}" presName="hierRoot1" presStyleCnt="0">
        <dgm:presLayoutVars>
          <dgm:hierBranch val="hang"/>
        </dgm:presLayoutVars>
      </dgm:prSet>
      <dgm:spPr/>
      <dgm:t>
        <a:bodyPr/>
        <a:lstStyle/>
        <a:p>
          <a:endParaRPr lang="es-ES"/>
        </a:p>
      </dgm:t>
    </dgm:pt>
    <dgm:pt modelId="{EA96F756-DD2A-794B-91A3-61BE064B1537}" type="pres">
      <dgm:prSet presAssocID="{91B9CBBF-D90A-1144-AF2C-C94B42530FBB}" presName="rootComposite1" presStyleCnt="0"/>
      <dgm:spPr/>
      <dgm:t>
        <a:bodyPr/>
        <a:lstStyle/>
        <a:p>
          <a:endParaRPr lang="es-ES"/>
        </a:p>
      </dgm:t>
    </dgm:pt>
    <dgm:pt modelId="{C8F9B44E-B9D5-FD44-9D01-8B2A3320EC66}" type="pres">
      <dgm:prSet presAssocID="{91B9CBBF-D90A-1144-AF2C-C94B42530FBB}" presName="rootText1" presStyleLbl="node0" presStyleIdx="0" presStyleCnt="1" custScaleX="283566">
        <dgm:presLayoutVars>
          <dgm:chPref val="3"/>
        </dgm:presLayoutVars>
      </dgm:prSet>
      <dgm:spPr/>
      <dgm:t>
        <a:bodyPr/>
        <a:lstStyle/>
        <a:p>
          <a:endParaRPr lang="es-ES"/>
        </a:p>
      </dgm:t>
    </dgm:pt>
    <dgm:pt modelId="{7039EF7C-0F6D-7541-859D-9B40B2ACB886}" type="pres">
      <dgm:prSet presAssocID="{91B9CBBF-D90A-1144-AF2C-C94B42530FBB}" presName="rootConnector1" presStyleLbl="node1" presStyleIdx="0" presStyleCnt="0"/>
      <dgm:spPr/>
      <dgm:t>
        <a:bodyPr/>
        <a:lstStyle/>
        <a:p>
          <a:endParaRPr lang="es-ES"/>
        </a:p>
      </dgm:t>
    </dgm:pt>
    <dgm:pt modelId="{EBAAF153-6EA8-F14D-BC5D-20F7CE53101C}" type="pres">
      <dgm:prSet presAssocID="{91B9CBBF-D90A-1144-AF2C-C94B42530FBB}" presName="hierChild2" presStyleCnt="0"/>
      <dgm:spPr/>
      <dgm:t>
        <a:bodyPr/>
        <a:lstStyle/>
        <a:p>
          <a:endParaRPr lang="es-ES"/>
        </a:p>
      </dgm:t>
    </dgm:pt>
    <dgm:pt modelId="{54BC33E6-5FD5-4D4C-B742-E40A22DFA242}" type="pres">
      <dgm:prSet presAssocID="{7510AFF4-6C1B-6C41-A3AC-B7CC1BCA3491}" presName="Name48" presStyleLbl="parChTrans1D2" presStyleIdx="0" presStyleCnt="10" custSzX="141692"/>
      <dgm:spPr/>
      <dgm:t>
        <a:bodyPr/>
        <a:lstStyle/>
        <a:p>
          <a:endParaRPr lang="es-ES"/>
        </a:p>
      </dgm:t>
    </dgm:pt>
    <dgm:pt modelId="{3FE66B2A-5609-EA4A-BB53-2C4101528DE9}" type="pres">
      <dgm:prSet presAssocID="{3EC2EFF8-B2D6-B547-B964-F33DA6C9CC01}" presName="hierRoot2" presStyleCnt="0">
        <dgm:presLayoutVars>
          <dgm:hierBranch val="l"/>
        </dgm:presLayoutVars>
      </dgm:prSet>
      <dgm:spPr/>
      <dgm:t>
        <a:bodyPr/>
        <a:lstStyle/>
        <a:p>
          <a:endParaRPr lang="es-ES"/>
        </a:p>
      </dgm:t>
    </dgm:pt>
    <dgm:pt modelId="{5AF13B56-8BD0-FA4A-AB96-97A2A3FD4676}" type="pres">
      <dgm:prSet presAssocID="{3EC2EFF8-B2D6-B547-B964-F33DA6C9CC01}" presName="rootComposite" presStyleCnt="0"/>
      <dgm:spPr/>
      <dgm:t>
        <a:bodyPr/>
        <a:lstStyle/>
        <a:p>
          <a:endParaRPr lang="es-ES"/>
        </a:p>
      </dgm:t>
    </dgm:pt>
    <dgm:pt modelId="{D718FF30-FEA3-4B4F-8D5F-1CADC92F8341}" type="pres">
      <dgm:prSet presAssocID="{3EC2EFF8-B2D6-B547-B964-F33DA6C9CC01}" presName="rootText" presStyleLbl="node2" presStyleIdx="0" presStyleCnt="10" custScaleX="491532">
        <dgm:presLayoutVars>
          <dgm:chPref val="3"/>
        </dgm:presLayoutVars>
      </dgm:prSet>
      <dgm:spPr/>
      <dgm:t>
        <a:bodyPr/>
        <a:lstStyle/>
        <a:p>
          <a:endParaRPr lang="es-ES"/>
        </a:p>
      </dgm:t>
    </dgm:pt>
    <dgm:pt modelId="{00D55205-6603-BB41-8C4E-74343310F4A3}" type="pres">
      <dgm:prSet presAssocID="{3EC2EFF8-B2D6-B547-B964-F33DA6C9CC01}" presName="rootConnector" presStyleLbl="node2" presStyleIdx="0" presStyleCnt="10"/>
      <dgm:spPr/>
      <dgm:t>
        <a:bodyPr/>
        <a:lstStyle/>
        <a:p>
          <a:endParaRPr lang="es-ES"/>
        </a:p>
      </dgm:t>
    </dgm:pt>
    <dgm:pt modelId="{4063F961-4300-0743-8C7B-9077E2650BD4}" type="pres">
      <dgm:prSet presAssocID="{3EC2EFF8-B2D6-B547-B964-F33DA6C9CC01}" presName="hierChild4" presStyleCnt="0"/>
      <dgm:spPr/>
      <dgm:t>
        <a:bodyPr/>
        <a:lstStyle/>
        <a:p>
          <a:endParaRPr lang="es-ES"/>
        </a:p>
      </dgm:t>
    </dgm:pt>
    <dgm:pt modelId="{0B14C81E-7FBD-A94A-B12E-D9BBF2011289}" type="pres">
      <dgm:prSet presAssocID="{3EC2EFF8-B2D6-B547-B964-F33DA6C9CC01}" presName="hierChild5" presStyleCnt="0"/>
      <dgm:spPr/>
      <dgm:t>
        <a:bodyPr/>
        <a:lstStyle/>
        <a:p>
          <a:endParaRPr lang="es-ES"/>
        </a:p>
      </dgm:t>
    </dgm:pt>
    <dgm:pt modelId="{FDEFC273-CB8E-9F4D-8509-38905BB1FA8A}" type="pres">
      <dgm:prSet presAssocID="{0A7162CC-9281-2744-A515-397F2A62E342}" presName="Name48" presStyleLbl="parChTrans1D2" presStyleIdx="1" presStyleCnt="10" custSzX="141692"/>
      <dgm:spPr/>
      <dgm:t>
        <a:bodyPr/>
        <a:lstStyle/>
        <a:p>
          <a:endParaRPr lang="es-ES"/>
        </a:p>
      </dgm:t>
    </dgm:pt>
    <dgm:pt modelId="{8BCD953C-AF61-FC47-B2A9-936DD4583C74}" type="pres">
      <dgm:prSet presAssocID="{16B02115-40EF-5348-B713-E92E88A62870}" presName="hierRoot2" presStyleCnt="0">
        <dgm:presLayoutVars>
          <dgm:hierBranch val="l"/>
        </dgm:presLayoutVars>
      </dgm:prSet>
      <dgm:spPr/>
      <dgm:t>
        <a:bodyPr/>
        <a:lstStyle/>
        <a:p>
          <a:endParaRPr lang="es-ES"/>
        </a:p>
      </dgm:t>
    </dgm:pt>
    <dgm:pt modelId="{7C4E60A5-B56F-5B48-99E4-B539F36D94D9}" type="pres">
      <dgm:prSet presAssocID="{16B02115-40EF-5348-B713-E92E88A62870}" presName="rootComposite" presStyleCnt="0"/>
      <dgm:spPr/>
      <dgm:t>
        <a:bodyPr/>
        <a:lstStyle/>
        <a:p>
          <a:endParaRPr lang="es-ES"/>
        </a:p>
      </dgm:t>
    </dgm:pt>
    <dgm:pt modelId="{CCC9CC65-4892-F645-A9FB-BA1DF9705C63}" type="pres">
      <dgm:prSet presAssocID="{16B02115-40EF-5348-B713-E92E88A62870}" presName="rootText" presStyleLbl="node2" presStyleIdx="1" presStyleCnt="10" custScaleX="491532">
        <dgm:presLayoutVars>
          <dgm:chPref val="3"/>
        </dgm:presLayoutVars>
      </dgm:prSet>
      <dgm:spPr/>
      <dgm:t>
        <a:bodyPr/>
        <a:lstStyle/>
        <a:p>
          <a:endParaRPr lang="es-ES"/>
        </a:p>
      </dgm:t>
    </dgm:pt>
    <dgm:pt modelId="{F137B965-A5FA-4943-82CD-7DC51D92A930}" type="pres">
      <dgm:prSet presAssocID="{16B02115-40EF-5348-B713-E92E88A62870}" presName="rootConnector" presStyleLbl="node2" presStyleIdx="1" presStyleCnt="10"/>
      <dgm:spPr/>
      <dgm:t>
        <a:bodyPr/>
        <a:lstStyle/>
        <a:p>
          <a:endParaRPr lang="es-ES"/>
        </a:p>
      </dgm:t>
    </dgm:pt>
    <dgm:pt modelId="{66D3C00F-123A-A24D-872F-837452970B31}" type="pres">
      <dgm:prSet presAssocID="{16B02115-40EF-5348-B713-E92E88A62870}" presName="hierChild4" presStyleCnt="0"/>
      <dgm:spPr/>
      <dgm:t>
        <a:bodyPr/>
        <a:lstStyle/>
        <a:p>
          <a:endParaRPr lang="es-ES"/>
        </a:p>
      </dgm:t>
    </dgm:pt>
    <dgm:pt modelId="{9B00B7B7-861E-5049-9A0D-C2F3DA427AD2}" type="pres">
      <dgm:prSet presAssocID="{16B02115-40EF-5348-B713-E92E88A62870}" presName="hierChild5" presStyleCnt="0"/>
      <dgm:spPr/>
      <dgm:t>
        <a:bodyPr/>
        <a:lstStyle/>
        <a:p>
          <a:endParaRPr lang="es-ES"/>
        </a:p>
      </dgm:t>
    </dgm:pt>
    <dgm:pt modelId="{7EEC4A15-85AD-F949-BEA5-92D3B27C6889}" type="pres">
      <dgm:prSet presAssocID="{46234234-5C30-7E44-B344-F9ADFE1520F6}" presName="Name48" presStyleLbl="parChTrans1D2" presStyleIdx="2" presStyleCnt="10" custSzX="141692"/>
      <dgm:spPr/>
      <dgm:t>
        <a:bodyPr/>
        <a:lstStyle/>
        <a:p>
          <a:endParaRPr lang="es-ES"/>
        </a:p>
      </dgm:t>
    </dgm:pt>
    <dgm:pt modelId="{4A3B97B1-83AF-364E-A8DC-7B963D9A03D3}" type="pres">
      <dgm:prSet presAssocID="{DBAF9FCA-F350-5148-A9BC-15D8AC162513}" presName="hierRoot2" presStyleCnt="0">
        <dgm:presLayoutVars>
          <dgm:hierBranch val="l"/>
        </dgm:presLayoutVars>
      </dgm:prSet>
      <dgm:spPr/>
      <dgm:t>
        <a:bodyPr/>
        <a:lstStyle/>
        <a:p>
          <a:endParaRPr lang="es-ES"/>
        </a:p>
      </dgm:t>
    </dgm:pt>
    <dgm:pt modelId="{376C385F-ACC4-EE48-9725-A55F7C7C4D37}" type="pres">
      <dgm:prSet presAssocID="{DBAF9FCA-F350-5148-A9BC-15D8AC162513}" presName="rootComposite" presStyleCnt="0"/>
      <dgm:spPr/>
      <dgm:t>
        <a:bodyPr/>
        <a:lstStyle/>
        <a:p>
          <a:endParaRPr lang="es-ES"/>
        </a:p>
      </dgm:t>
    </dgm:pt>
    <dgm:pt modelId="{FD434C14-F5B6-4843-8BC1-61EEB49EB65E}" type="pres">
      <dgm:prSet presAssocID="{DBAF9FCA-F350-5148-A9BC-15D8AC162513}" presName="rootText" presStyleLbl="node2" presStyleIdx="2" presStyleCnt="10" custScaleX="491532">
        <dgm:presLayoutVars>
          <dgm:chPref val="3"/>
        </dgm:presLayoutVars>
      </dgm:prSet>
      <dgm:spPr/>
      <dgm:t>
        <a:bodyPr/>
        <a:lstStyle/>
        <a:p>
          <a:endParaRPr lang="es-ES"/>
        </a:p>
      </dgm:t>
    </dgm:pt>
    <dgm:pt modelId="{D6875C74-C227-1C4C-8F32-734F233C13AA}" type="pres">
      <dgm:prSet presAssocID="{DBAF9FCA-F350-5148-A9BC-15D8AC162513}" presName="rootConnector" presStyleLbl="node2" presStyleIdx="2" presStyleCnt="10"/>
      <dgm:spPr/>
      <dgm:t>
        <a:bodyPr/>
        <a:lstStyle/>
        <a:p>
          <a:endParaRPr lang="es-ES"/>
        </a:p>
      </dgm:t>
    </dgm:pt>
    <dgm:pt modelId="{8D05D519-E3FE-5E4A-90C3-31CCBB1DCA3E}" type="pres">
      <dgm:prSet presAssocID="{DBAF9FCA-F350-5148-A9BC-15D8AC162513}" presName="hierChild4" presStyleCnt="0"/>
      <dgm:spPr/>
      <dgm:t>
        <a:bodyPr/>
        <a:lstStyle/>
        <a:p>
          <a:endParaRPr lang="es-ES"/>
        </a:p>
      </dgm:t>
    </dgm:pt>
    <dgm:pt modelId="{6EFD1CFF-6A45-C944-8BB8-68A1DA3E6520}" type="pres">
      <dgm:prSet presAssocID="{DBAF9FCA-F350-5148-A9BC-15D8AC162513}" presName="hierChild5" presStyleCnt="0"/>
      <dgm:spPr/>
      <dgm:t>
        <a:bodyPr/>
        <a:lstStyle/>
        <a:p>
          <a:endParaRPr lang="es-ES"/>
        </a:p>
      </dgm:t>
    </dgm:pt>
    <dgm:pt modelId="{F760BA4E-5D3C-E24D-8766-7A83979B0897}" type="pres">
      <dgm:prSet presAssocID="{BEF5E5E9-0C57-C345-9875-03F7D9653F18}" presName="Name48" presStyleLbl="parChTrans1D2" presStyleIdx="3" presStyleCnt="10" custSzX="141692"/>
      <dgm:spPr/>
      <dgm:t>
        <a:bodyPr/>
        <a:lstStyle/>
        <a:p>
          <a:endParaRPr lang="es-ES"/>
        </a:p>
      </dgm:t>
    </dgm:pt>
    <dgm:pt modelId="{3CDBCC47-C80E-A94D-B097-2041D15A0E99}" type="pres">
      <dgm:prSet presAssocID="{0B5E65F3-14C4-2047-9D85-F2549D5CD097}" presName="hierRoot2" presStyleCnt="0">
        <dgm:presLayoutVars>
          <dgm:hierBranch val="l"/>
        </dgm:presLayoutVars>
      </dgm:prSet>
      <dgm:spPr/>
      <dgm:t>
        <a:bodyPr/>
        <a:lstStyle/>
        <a:p>
          <a:endParaRPr lang="es-ES"/>
        </a:p>
      </dgm:t>
    </dgm:pt>
    <dgm:pt modelId="{F6CF3705-CB48-874F-9643-FF0D97B094A9}" type="pres">
      <dgm:prSet presAssocID="{0B5E65F3-14C4-2047-9D85-F2549D5CD097}" presName="rootComposite" presStyleCnt="0"/>
      <dgm:spPr/>
      <dgm:t>
        <a:bodyPr/>
        <a:lstStyle/>
        <a:p>
          <a:endParaRPr lang="es-ES"/>
        </a:p>
      </dgm:t>
    </dgm:pt>
    <dgm:pt modelId="{F8500101-5F4D-184D-ABF3-D8B26A9D096D}" type="pres">
      <dgm:prSet presAssocID="{0B5E65F3-14C4-2047-9D85-F2549D5CD097}" presName="rootText" presStyleLbl="node2" presStyleIdx="3" presStyleCnt="10" custScaleX="491532">
        <dgm:presLayoutVars>
          <dgm:chPref val="3"/>
        </dgm:presLayoutVars>
      </dgm:prSet>
      <dgm:spPr/>
      <dgm:t>
        <a:bodyPr/>
        <a:lstStyle/>
        <a:p>
          <a:endParaRPr lang="es-ES"/>
        </a:p>
      </dgm:t>
    </dgm:pt>
    <dgm:pt modelId="{CB50887A-1322-DD43-8F25-AD37B2B3CA9D}" type="pres">
      <dgm:prSet presAssocID="{0B5E65F3-14C4-2047-9D85-F2549D5CD097}" presName="rootConnector" presStyleLbl="node2" presStyleIdx="3" presStyleCnt="10"/>
      <dgm:spPr/>
      <dgm:t>
        <a:bodyPr/>
        <a:lstStyle/>
        <a:p>
          <a:endParaRPr lang="es-ES"/>
        </a:p>
      </dgm:t>
    </dgm:pt>
    <dgm:pt modelId="{F7A68D80-E2E4-7E4F-9D69-86677E74963A}" type="pres">
      <dgm:prSet presAssocID="{0B5E65F3-14C4-2047-9D85-F2549D5CD097}" presName="hierChild4" presStyleCnt="0"/>
      <dgm:spPr/>
      <dgm:t>
        <a:bodyPr/>
        <a:lstStyle/>
        <a:p>
          <a:endParaRPr lang="es-ES"/>
        </a:p>
      </dgm:t>
    </dgm:pt>
    <dgm:pt modelId="{77945F21-C269-6B4C-AE4D-2B659C680CF4}" type="pres">
      <dgm:prSet presAssocID="{0B5E65F3-14C4-2047-9D85-F2549D5CD097}" presName="hierChild5" presStyleCnt="0"/>
      <dgm:spPr/>
      <dgm:t>
        <a:bodyPr/>
        <a:lstStyle/>
        <a:p>
          <a:endParaRPr lang="es-ES"/>
        </a:p>
      </dgm:t>
    </dgm:pt>
    <dgm:pt modelId="{5E3B60C8-FA13-0543-8896-DD601A9A4A82}" type="pres">
      <dgm:prSet presAssocID="{D6FA023A-4CF8-4248-8BAE-4D2AB0747C22}" presName="Name48" presStyleLbl="parChTrans1D2" presStyleIdx="4" presStyleCnt="10" custSzX="141692"/>
      <dgm:spPr/>
      <dgm:t>
        <a:bodyPr/>
        <a:lstStyle/>
        <a:p>
          <a:endParaRPr lang="es-ES"/>
        </a:p>
      </dgm:t>
    </dgm:pt>
    <dgm:pt modelId="{E8253D67-C7F4-AB41-AAEC-B4FE71C90915}" type="pres">
      <dgm:prSet presAssocID="{C8A618A7-3146-2543-96F5-7BF7DDE82B37}" presName="hierRoot2" presStyleCnt="0">
        <dgm:presLayoutVars>
          <dgm:hierBranch val="l"/>
        </dgm:presLayoutVars>
      </dgm:prSet>
      <dgm:spPr/>
      <dgm:t>
        <a:bodyPr/>
        <a:lstStyle/>
        <a:p>
          <a:endParaRPr lang="es-ES"/>
        </a:p>
      </dgm:t>
    </dgm:pt>
    <dgm:pt modelId="{A055D103-3C0C-4C42-9F41-07B03336AADB}" type="pres">
      <dgm:prSet presAssocID="{C8A618A7-3146-2543-96F5-7BF7DDE82B37}" presName="rootComposite" presStyleCnt="0"/>
      <dgm:spPr/>
      <dgm:t>
        <a:bodyPr/>
        <a:lstStyle/>
        <a:p>
          <a:endParaRPr lang="es-ES"/>
        </a:p>
      </dgm:t>
    </dgm:pt>
    <dgm:pt modelId="{B272D5A0-195F-8843-9F48-524A2E2F3349}" type="pres">
      <dgm:prSet presAssocID="{C8A618A7-3146-2543-96F5-7BF7DDE82B37}" presName="rootText" presStyleLbl="node2" presStyleIdx="4" presStyleCnt="10" custScaleX="491532">
        <dgm:presLayoutVars>
          <dgm:chPref val="3"/>
        </dgm:presLayoutVars>
      </dgm:prSet>
      <dgm:spPr/>
      <dgm:t>
        <a:bodyPr/>
        <a:lstStyle/>
        <a:p>
          <a:endParaRPr lang="es-ES"/>
        </a:p>
      </dgm:t>
    </dgm:pt>
    <dgm:pt modelId="{13EA6C65-1A1D-F149-A3B8-422159F450A8}" type="pres">
      <dgm:prSet presAssocID="{C8A618A7-3146-2543-96F5-7BF7DDE82B37}" presName="rootConnector" presStyleLbl="node2" presStyleIdx="4" presStyleCnt="10"/>
      <dgm:spPr/>
      <dgm:t>
        <a:bodyPr/>
        <a:lstStyle/>
        <a:p>
          <a:endParaRPr lang="es-ES"/>
        </a:p>
      </dgm:t>
    </dgm:pt>
    <dgm:pt modelId="{2E0CE4F0-C13F-B242-800C-2C2CE69767DD}" type="pres">
      <dgm:prSet presAssocID="{C8A618A7-3146-2543-96F5-7BF7DDE82B37}" presName="hierChild4" presStyleCnt="0"/>
      <dgm:spPr/>
      <dgm:t>
        <a:bodyPr/>
        <a:lstStyle/>
        <a:p>
          <a:endParaRPr lang="es-ES"/>
        </a:p>
      </dgm:t>
    </dgm:pt>
    <dgm:pt modelId="{8DF42107-D49B-B449-968A-1C849E350161}" type="pres">
      <dgm:prSet presAssocID="{C8A618A7-3146-2543-96F5-7BF7DDE82B37}" presName="hierChild5" presStyleCnt="0"/>
      <dgm:spPr/>
      <dgm:t>
        <a:bodyPr/>
        <a:lstStyle/>
        <a:p>
          <a:endParaRPr lang="es-ES"/>
        </a:p>
      </dgm:t>
    </dgm:pt>
    <dgm:pt modelId="{E18ABF8E-B685-9A4A-9E3E-17667AE40BA9}" type="pres">
      <dgm:prSet presAssocID="{6521DB0C-E9DA-BB43-91C4-78358E183240}" presName="Name48" presStyleLbl="parChTrans1D2" presStyleIdx="5" presStyleCnt="10" custSzX="141692"/>
      <dgm:spPr/>
      <dgm:t>
        <a:bodyPr/>
        <a:lstStyle/>
        <a:p>
          <a:endParaRPr lang="es-ES"/>
        </a:p>
      </dgm:t>
    </dgm:pt>
    <dgm:pt modelId="{E5A32505-CA82-7741-95DB-943B31ACC512}" type="pres">
      <dgm:prSet presAssocID="{20602B26-2F64-1742-A11F-A4EC4D8B92E6}" presName="hierRoot2" presStyleCnt="0">
        <dgm:presLayoutVars>
          <dgm:hierBranch val="l"/>
        </dgm:presLayoutVars>
      </dgm:prSet>
      <dgm:spPr/>
      <dgm:t>
        <a:bodyPr/>
        <a:lstStyle/>
        <a:p>
          <a:endParaRPr lang="es-ES"/>
        </a:p>
      </dgm:t>
    </dgm:pt>
    <dgm:pt modelId="{2364BB32-F39F-8340-BC56-67C04F3D4AD3}" type="pres">
      <dgm:prSet presAssocID="{20602B26-2F64-1742-A11F-A4EC4D8B92E6}" presName="rootComposite" presStyleCnt="0"/>
      <dgm:spPr/>
      <dgm:t>
        <a:bodyPr/>
        <a:lstStyle/>
        <a:p>
          <a:endParaRPr lang="es-ES"/>
        </a:p>
      </dgm:t>
    </dgm:pt>
    <dgm:pt modelId="{9A4F5F6D-533E-5947-809F-6258E533A3BC}" type="pres">
      <dgm:prSet presAssocID="{20602B26-2F64-1742-A11F-A4EC4D8B92E6}" presName="rootText" presStyleLbl="node2" presStyleIdx="5" presStyleCnt="10" custScaleX="491532">
        <dgm:presLayoutVars>
          <dgm:chPref val="3"/>
        </dgm:presLayoutVars>
      </dgm:prSet>
      <dgm:spPr/>
      <dgm:t>
        <a:bodyPr/>
        <a:lstStyle/>
        <a:p>
          <a:endParaRPr lang="es-ES"/>
        </a:p>
      </dgm:t>
    </dgm:pt>
    <dgm:pt modelId="{511E4C6B-2295-C14D-9F47-EE3A566B661B}" type="pres">
      <dgm:prSet presAssocID="{20602B26-2F64-1742-A11F-A4EC4D8B92E6}" presName="rootConnector" presStyleLbl="node2" presStyleIdx="5" presStyleCnt="10"/>
      <dgm:spPr/>
      <dgm:t>
        <a:bodyPr/>
        <a:lstStyle/>
        <a:p>
          <a:endParaRPr lang="es-ES"/>
        </a:p>
      </dgm:t>
    </dgm:pt>
    <dgm:pt modelId="{D045EF7B-4012-6C4A-A029-DBD5F2DBC73A}" type="pres">
      <dgm:prSet presAssocID="{20602B26-2F64-1742-A11F-A4EC4D8B92E6}" presName="hierChild4" presStyleCnt="0"/>
      <dgm:spPr/>
      <dgm:t>
        <a:bodyPr/>
        <a:lstStyle/>
        <a:p>
          <a:endParaRPr lang="es-ES"/>
        </a:p>
      </dgm:t>
    </dgm:pt>
    <dgm:pt modelId="{35E71FB4-8820-A64F-9A54-5B6AAC8003AA}" type="pres">
      <dgm:prSet presAssocID="{20602B26-2F64-1742-A11F-A4EC4D8B92E6}" presName="hierChild5" presStyleCnt="0"/>
      <dgm:spPr/>
      <dgm:t>
        <a:bodyPr/>
        <a:lstStyle/>
        <a:p>
          <a:endParaRPr lang="es-ES"/>
        </a:p>
      </dgm:t>
    </dgm:pt>
    <dgm:pt modelId="{A2D3456B-55D9-3A4B-BDE9-22CF1510C4C4}" type="pres">
      <dgm:prSet presAssocID="{6002E1A8-BEF0-A948-A1DD-DE3A36DCC703}" presName="Name48" presStyleLbl="parChTrans1D2" presStyleIdx="6" presStyleCnt="10" custSzX="141692"/>
      <dgm:spPr/>
      <dgm:t>
        <a:bodyPr/>
        <a:lstStyle/>
        <a:p>
          <a:endParaRPr lang="es-ES"/>
        </a:p>
      </dgm:t>
    </dgm:pt>
    <dgm:pt modelId="{0BB11715-92CD-BB41-9BE2-BBB96ECA1B9E}" type="pres">
      <dgm:prSet presAssocID="{21E6D834-FF90-C542-9F51-529C18F2CEB8}" presName="hierRoot2" presStyleCnt="0">
        <dgm:presLayoutVars>
          <dgm:hierBranch val="l"/>
        </dgm:presLayoutVars>
      </dgm:prSet>
      <dgm:spPr/>
      <dgm:t>
        <a:bodyPr/>
        <a:lstStyle/>
        <a:p>
          <a:endParaRPr lang="es-ES"/>
        </a:p>
      </dgm:t>
    </dgm:pt>
    <dgm:pt modelId="{346473E6-5CEF-1143-B02B-C824F79A1A9E}" type="pres">
      <dgm:prSet presAssocID="{21E6D834-FF90-C542-9F51-529C18F2CEB8}" presName="rootComposite" presStyleCnt="0"/>
      <dgm:spPr/>
      <dgm:t>
        <a:bodyPr/>
        <a:lstStyle/>
        <a:p>
          <a:endParaRPr lang="es-ES"/>
        </a:p>
      </dgm:t>
    </dgm:pt>
    <dgm:pt modelId="{A9633E03-362B-CD44-9D45-E81A2ACB812B}" type="pres">
      <dgm:prSet presAssocID="{21E6D834-FF90-C542-9F51-529C18F2CEB8}" presName="rootText" presStyleLbl="node2" presStyleIdx="6" presStyleCnt="10" custScaleX="491532">
        <dgm:presLayoutVars>
          <dgm:chPref val="3"/>
        </dgm:presLayoutVars>
      </dgm:prSet>
      <dgm:spPr/>
      <dgm:t>
        <a:bodyPr/>
        <a:lstStyle/>
        <a:p>
          <a:endParaRPr lang="es-ES"/>
        </a:p>
      </dgm:t>
    </dgm:pt>
    <dgm:pt modelId="{915AD969-9EE0-CD4C-B625-857F1B5C771C}" type="pres">
      <dgm:prSet presAssocID="{21E6D834-FF90-C542-9F51-529C18F2CEB8}" presName="rootConnector" presStyleLbl="node2" presStyleIdx="6" presStyleCnt="10"/>
      <dgm:spPr/>
      <dgm:t>
        <a:bodyPr/>
        <a:lstStyle/>
        <a:p>
          <a:endParaRPr lang="es-ES"/>
        </a:p>
      </dgm:t>
    </dgm:pt>
    <dgm:pt modelId="{34CE5B13-4A97-5E46-BDF5-3D2E2866F6CC}" type="pres">
      <dgm:prSet presAssocID="{21E6D834-FF90-C542-9F51-529C18F2CEB8}" presName="hierChild4" presStyleCnt="0"/>
      <dgm:spPr/>
      <dgm:t>
        <a:bodyPr/>
        <a:lstStyle/>
        <a:p>
          <a:endParaRPr lang="es-ES"/>
        </a:p>
      </dgm:t>
    </dgm:pt>
    <dgm:pt modelId="{B9600937-A27B-4D4F-99D0-B857FC2F97E5}" type="pres">
      <dgm:prSet presAssocID="{21E6D834-FF90-C542-9F51-529C18F2CEB8}" presName="hierChild5" presStyleCnt="0"/>
      <dgm:spPr/>
      <dgm:t>
        <a:bodyPr/>
        <a:lstStyle/>
        <a:p>
          <a:endParaRPr lang="es-ES"/>
        </a:p>
      </dgm:t>
    </dgm:pt>
    <dgm:pt modelId="{D9FAFA8B-FB95-5B43-8B82-29B50CEA9620}" type="pres">
      <dgm:prSet presAssocID="{20CF58D1-FEB8-0D40-9309-B8ADA5F1B414}" presName="Name48" presStyleLbl="parChTrans1D2" presStyleIdx="7" presStyleCnt="10" custSzX="141692"/>
      <dgm:spPr/>
      <dgm:t>
        <a:bodyPr/>
        <a:lstStyle/>
        <a:p>
          <a:endParaRPr lang="es-ES"/>
        </a:p>
      </dgm:t>
    </dgm:pt>
    <dgm:pt modelId="{E056D141-FD41-A847-B829-0639BE8FDF12}" type="pres">
      <dgm:prSet presAssocID="{085DD8DF-63A2-F247-9AC5-DDBD9D0F0247}" presName="hierRoot2" presStyleCnt="0">
        <dgm:presLayoutVars>
          <dgm:hierBranch val="l"/>
        </dgm:presLayoutVars>
      </dgm:prSet>
      <dgm:spPr/>
      <dgm:t>
        <a:bodyPr/>
        <a:lstStyle/>
        <a:p>
          <a:endParaRPr lang="es-ES"/>
        </a:p>
      </dgm:t>
    </dgm:pt>
    <dgm:pt modelId="{078CCD7C-6F5A-7942-A9F5-C3D6C6A49E42}" type="pres">
      <dgm:prSet presAssocID="{085DD8DF-63A2-F247-9AC5-DDBD9D0F0247}" presName="rootComposite" presStyleCnt="0"/>
      <dgm:spPr/>
      <dgm:t>
        <a:bodyPr/>
        <a:lstStyle/>
        <a:p>
          <a:endParaRPr lang="es-ES"/>
        </a:p>
      </dgm:t>
    </dgm:pt>
    <dgm:pt modelId="{C1C180D3-83B8-C543-A965-804A55E2E609}" type="pres">
      <dgm:prSet presAssocID="{085DD8DF-63A2-F247-9AC5-DDBD9D0F0247}" presName="rootText" presStyleLbl="node2" presStyleIdx="7" presStyleCnt="10" custScaleX="491532">
        <dgm:presLayoutVars>
          <dgm:chPref val="3"/>
        </dgm:presLayoutVars>
      </dgm:prSet>
      <dgm:spPr/>
      <dgm:t>
        <a:bodyPr/>
        <a:lstStyle/>
        <a:p>
          <a:endParaRPr lang="es-ES"/>
        </a:p>
      </dgm:t>
    </dgm:pt>
    <dgm:pt modelId="{8B971E8F-C988-1946-984A-B4ED9A10AB65}" type="pres">
      <dgm:prSet presAssocID="{085DD8DF-63A2-F247-9AC5-DDBD9D0F0247}" presName="rootConnector" presStyleLbl="node2" presStyleIdx="7" presStyleCnt="10"/>
      <dgm:spPr/>
      <dgm:t>
        <a:bodyPr/>
        <a:lstStyle/>
        <a:p>
          <a:endParaRPr lang="es-ES"/>
        </a:p>
      </dgm:t>
    </dgm:pt>
    <dgm:pt modelId="{3332EE79-E1B8-B24B-97F4-BDED6A15CD93}" type="pres">
      <dgm:prSet presAssocID="{085DD8DF-63A2-F247-9AC5-DDBD9D0F0247}" presName="hierChild4" presStyleCnt="0"/>
      <dgm:spPr/>
      <dgm:t>
        <a:bodyPr/>
        <a:lstStyle/>
        <a:p>
          <a:endParaRPr lang="es-ES"/>
        </a:p>
      </dgm:t>
    </dgm:pt>
    <dgm:pt modelId="{445FD032-6D13-5341-A175-9C0AD1F7FDFC}" type="pres">
      <dgm:prSet presAssocID="{085DD8DF-63A2-F247-9AC5-DDBD9D0F0247}" presName="hierChild5" presStyleCnt="0"/>
      <dgm:spPr/>
      <dgm:t>
        <a:bodyPr/>
        <a:lstStyle/>
        <a:p>
          <a:endParaRPr lang="es-ES"/>
        </a:p>
      </dgm:t>
    </dgm:pt>
    <dgm:pt modelId="{BE65067B-FC28-584D-ACD0-F6CBE589D616}" type="pres">
      <dgm:prSet presAssocID="{9EADCF7C-5E5A-F24C-AC23-5F304E994E64}" presName="Name48" presStyleLbl="parChTrans1D2" presStyleIdx="8" presStyleCnt="10" custSzX="141692"/>
      <dgm:spPr/>
      <dgm:t>
        <a:bodyPr/>
        <a:lstStyle/>
        <a:p>
          <a:endParaRPr lang="es-ES"/>
        </a:p>
      </dgm:t>
    </dgm:pt>
    <dgm:pt modelId="{4D321D18-FE38-4643-82F5-4A11FE854D61}" type="pres">
      <dgm:prSet presAssocID="{EDD30B7B-2F87-6346-A277-51C80D3009B4}" presName="hierRoot2" presStyleCnt="0">
        <dgm:presLayoutVars>
          <dgm:hierBranch val="l"/>
        </dgm:presLayoutVars>
      </dgm:prSet>
      <dgm:spPr/>
      <dgm:t>
        <a:bodyPr/>
        <a:lstStyle/>
        <a:p>
          <a:endParaRPr lang="es-ES"/>
        </a:p>
      </dgm:t>
    </dgm:pt>
    <dgm:pt modelId="{54F0E801-4A82-B842-A0AF-4F8A67DA82FC}" type="pres">
      <dgm:prSet presAssocID="{EDD30B7B-2F87-6346-A277-51C80D3009B4}" presName="rootComposite" presStyleCnt="0"/>
      <dgm:spPr/>
      <dgm:t>
        <a:bodyPr/>
        <a:lstStyle/>
        <a:p>
          <a:endParaRPr lang="es-ES"/>
        </a:p>
      </dgm:t>
    </dgm:pt>
    <dgm:pt modelId="{BDA27209-03D4-3C4E-8EB1-343360F0E962}" type="pres">
      <dgm:prSet presAssocID="{EDD30B7B-2F87-6346-A277-51C80D3009B4}" presName="rootText" presStyleLbl="node2" presStyleIdx="8" presStyleCnt="10" custScaleX="491532">
        <dgm:presLayoutVars>
          <dgm:chPref val="3"/>
        </dgm:presLayoutVars>
      </dgm:prSet>
      <dgm:spPr/>
      <dgm:t>
        <a:bodyPr/>
        <a:lstStyle/>
        <a:p>
          <a:endParaRPr lang="es-ES"/>
        </a:p>
      </dgm:t>
    </dgm:pt>
    <dgm:pt modelId="{4543A8C6-2769-0A4D-9F02-71F503012DF6}" type="pres">
      <dgm:prSet presAssocID="{EDD30B7B-2F87-6346-A277-51C80D3009B4}" presName="rootConnector" presStyleLbl="node2" presStyleIdx="8" presStyleCnt="10"/>
      <dgm:spPr/>
      <dgm:t>
        <a:bodyPr/>
        <a:lstStyle/>
        <a:p>
          <a:endParaRPr lang="es-ES"/>
        </a:p>
      </dgm:t>
    </dgm:pt>
    <dgm:pt modelId="{7D7C9505-C5E4-2143-AD87-CB5DDB82798D}" type="pres">
      <dgm:prSet presAssocID="{EDD30B7B-2F87-6346-A277-51C80D3009B4}" presName="hierChild4" presStyleCnt="0"/>
      <dgm:spPr/>
      <dgm:t>
        <a:bodyPr/>
        <a:lstStyle/>
        <a:p>
          <a:endParaRPr lang="es-ES"/>
        </a:p>
      </dgm:t>
    </dgm:pt>
    <dgm:pt modelId="{2D0A6A0B-C1CF-FF4C-8483-DCED70EE0ACA}" type="pres">
      <dgm:prSet presAssocID="{EDD30B7B-2F87-6346-A277-51C80D3009B4}" presName="hierChild5" presStyleCnt="0"/>
      <dgm:spPr/>
      <dgm:t>
        <a:bodyPr/>
        <a:lstStyle/>
        <a:p>
          <a:endParaRPr lang="es-ES"/>
        </a:p>
      </dgm:t>
    </dgm:pt>
    <dgm:pt modelId="{01C8A73E-9D84-724D-9F62-ED27A6E380BC}" type="pres">
      <dgm:prSet presAssocID="{5CE89238-DD93-C742-BA77-A1D42EFB35B3}" presName="Name48" presStyleLbl="parChTrans1D2" presStyleIdx="9" presStyleCnt="10" custSzX="141692"/>
      <dgm:spPr/>
      <dgm:t>
        <a:bodyPr/>
        <a:lstStyle/>
        <a:p>
          <a:endParaRPr lang="es-ES"/>
        </a:p>
      </dgm:t>
    </dgm:pt>
    <dgm:pt modelId="{6602D7B5-95D8-E74B-88FF-36A3262D6BE2}" type="pres">
      <dgm:prSet presAssocID="{73261F49-E6DC-6144-B136-9225B70FA1AC}" presName="hierRoot2" presStyleCnt="0">
        <dgm:presLayoutVars>
          <dgm:hierBranch val="l"/>
        </dgm:presLayoutVars>
      </dgm:prSet>
      <dgm:spPr/>
      <dgm:t>
        <a:bodyPr/>
        <a:lstStyle/>
        <a:p>
          <a:endParaRPr lang="es-ES"/>
        </a:p>
      </dgm:t>
    </dgm:pt>
    <dgm:pt modelId="{264E78A2-96DD-AF44-B5F9-0EAA62A35796}" type="pres">
      <dgm:prSet presAssocID="{73261F49-E6DC-6144-B136-9225B70FA1AC}" presName="rootComposite" presStyleCnt="0"/>
      <dgm:spPr/>
      <dgm:t>
        <a:bodyPr/>
        <a:lstStyle/>
        <a:p>
          <a:endParaRPr lang="es-ES"/>
        </a:p>
      </dgm:t>
    </dgm:pt>
    <dgm:pt modelId="{CFB57F2F-AB86-2541-B861-F95AEEE369E2}" type="pres">
      <dgm:prSet presAssocID="{73261F49-E6DC-6144-B136-9225B70FA1AC}" presName="rootText" presStyleLbl="node2" presStyleIdx="9" presStyleCnt="10" custScaleX="491532">
        <dgm:presLayoutVars>
          <dgm:chPref val="3"/>
        </dgm:presLayoutVars>
      </dgm:prSet>
      <dgm:spPr/>
      <dgm:t>
        <a:bodyPr/>
        <a:lstStyle/>
        <a:p>
          <a:endParaRPr lang="es-ES"/>
        </a:p>
      </dgm:t>
    </dgm:pt>
    <dgm:pt modelId="{75B037BD-8A5A-9444-BB70-E9C7AC7A1107}" type="pres">
      <dgm:prSet presAssocID="{73261F49-E6DC-6144-B136-9225B70FA1AC}" presName="rootConnector" presStyleLbl="node2" presStyleIdx="9" presStyleCnt="10"/>
      <dgm:spPr/>
      <dgm:t>
        <a:bodyPr/>
        <a:lstStyle/>
        <a:p>
          <a:endParaRPr lang="es-ES"/>
        </a:p>
      </dgm:t>
    </dgm:pt>
    <dgm:pt modelId="{A06F57FF-60F5-B94D-AC98-818B7C05621E}" type="pres">
      <dgm:prSet presAssocID="{73261F49-E6DC-6144-B136-9225B70FA1AC}" presName="hierChild4" presStyleCnt="0"/>
      <dgm:spPr/>
      <dgm:t>
        <a:bodyPr/>
        <a:lstStyle/>
        <a:p>
          <a:endParaRPr lang="es-ES"/>
        </a:p>
      </dgm:t>
    </dgm:pt>
    <dgm:pt modelId="{0FBAD7EF-1016-E342-B780-1A50F747A70D}" type="pres">
      <dgm:prSet presAssocID="{73261F49-E6DC-6144-B136-9225B70FA1AC}" presName="hierChild5" presStyleCnt="0"/>
      <dgm:spPr/>
      <dgm:t>
        <a:bodyPr/>
        <a:lstStyle/>
        <a:p>
          <a:endParaRPr lang="es-ES"/>
        </a:p>
      </dgm:t>
    </dgm:pt>
    <dgm:pt modelId="{91DE3150-F5BA-6A4C-94FE-8CBA03F441D6}" type="pres">
      <dgm:prSet presAssocID="{91B9CBBF-D90A-1144-AF2C-C94B42530FBB}" presName="hierChild3" presStyleCnt="0"/>
      <dgm:spPr/>
      <dgm:t>
        <a:bodyPr/>
        <a:lstStyle/>
        <a:p>
          <a:endParaRPr lang="es-ES"/>
        </a:p>
      </dgm:t>
    </dgm:pt>
  </dgm:ptLst>
  <dgm:cxnLst>
    <dgm:cxn modelId="{3978211E-785C-8547-9C29-97AF1E256600}" type="presOf" srcId="{91B9CBBF-D90A-1144-AF2C-C94B42530FBB}" destId="{C8F9B44E-B9D5-FD44-9D01-8B2A3320EC66}" srcOrd="0" destOrd="0" presId="urn:microsoft.com/office/officeart/2005/8/layout/orgChart1"/>
    <dgm:cxn modelId="{FEE53624-5500-214F-A232-767CA3870EE5}" type="presOf" srcId="{20602B26-2F64-1742-A11F-A4EC4D8B92E6}" destId="{9A4F5F6D-533E-5947-809F-6258E533A3BC}" srcOrd="0" destOrd="0" presId="urn:microsoft.com/office/officeart/2005/8/layout/orgChart1"/>
    <dgm:cxn modelId="{060382C6-6647-1248-A6BB-B339390C881E}" type="presOf" srcId="{91B9CBBF-D90A-1144-AF2C-C94B42530FBB}" destId="{7039EF7C-0F6D-7541-859D-9B40B2ACB886}" srcOrd="1" destOrd="0" presId="urn:microsoft.com/office/officeart/2005/8/layout/orgChart1"/>
    <dgm:cxn modelId="{D79BF017-F2F1-EA47-A726-0AD9464F38BD}" type="presOf" srcId="{5CE89238-DD93-C742-BA77-A1D42EFB35B3}" destId="{01C8A73E-9D84-724D-9F62-ED27A6E380BC}" srcOrd="0" destOrd="0" presId="urn:microsoft.com/office/officeart/2005/8/layout/orgChart1"/>
    <dgm:cxn modelId="{E7AA7102-75EA-9F46-AE5B-1330B0CC906E}" srcId="{91B9CBBF-D90A-1144-AF2C-C94B42530FBB}" destId="{0B5E65F3-14C4-2047-9D85-F2549D5CD097}" srcOrd="3" destOrd="0" parTransId="{BEF5E5E9-0C57-C345-9875-03F7D9653F18}" sibTransId="{92CA1788-B1F6-AD47-AB89-1CA55443864D}"/>
    <dgm:cxn modelId="{A6AD7A12-B48E-934E-99F2-2C140B8D8FB2}" type="presOf" srcId="{0A7162CC-9281-2744-A515-397F2A62E342}" destId="{FDEFC273-CB8E-9F4D-8509-38905BB1FA8A}" srcOrd="0" destOrd="0" presId="urn:microsoft.com/office/officeart/2005/8/layout/orgChart1"/>
    <dgm:cxn modelId="{811EC78E-CD27-9747-8FD3-695B01939A74}" type="presOf" srcId="{6521DB0C-E9DA-BB43-91C4-78358E183240}" destId="{E18ABF8E-B685-9A4A-9E3E-17667AE40BA9}" srcOrd="0" destOrd="0" presId="urn:microsoft.com/office/officeart/2005/8/layout/orgChart1"/>
    <dgm:cxn modelId="{423C4683-67AB-C044-ABC5-D74AC72B7DC1}" type="presOf" srcId="{0B5E65F3-14C4-2047-9D85-F2549D5CD097}" destId="{CB50887A-1322-DD43-8F25-AD37B2B3CA9D}" srcOrd="1" destOrd="0" presId="urn:microsoft.com/office/officeart/2005/8/layout/orgChart1"/>
    <dgm:cxn modelId="{0795A69F-C895-0A49-ACB0-6731940EB89C}" type="presOf" srcId="{21E6D834-FF90-C542-9F51-529C18F2CEB8}" destId="{A9633E03-362B-CD44-9D45-E81A2ACB812B}" srcOrd="0" destOrd="0" presId="urn:microsoft.com/office/officeart/2005/8/layout/orgChart1"/>
    <dgm:cxn modelId="{8053F14C-C2D3-B640-839B-F59A166DF4E0}" type="presOf" srcId="{20CF58D1-FEB8-0D40-9309-B8ADA5F1B414}" destId="{D9FAFA8B-FB95-5B43-8B82-29B50CEA9620}" srcOrd="0" destOrd="0" presId="urn:microsoft.com/office/officeart/2005/8/layout/orgChart1"/>
    <dgm:cxn modelId="{EC7634BF-5AAB-544F-B020-817F947DBC12}" type="presOf" srcId="{0B5E65F3-14C4-2047-9D85-F2549D5CD097}" destId="{F8500101-5F4D-184D-ABF3-D8B26A9D096D}" srcOrd="0" destOrd="0" presId="urn:microsoft.com/office/officeart/2005/8/layout/orgChart1"/>
    <dgm:cxn modelId="{AB89DA95-9A56-C445-BC74-6D5A489D689A}" srcId="{91B9CBBF-D90A-1144-AF2C-C94B42530FBB}" destId="{73261F49-E6DC-6144-B136-9225B70FA1AC}" srcOrd="9" destOrd="0" parTransId="{5CE89238-DD93-C742-BA77-A1D42EFB35B3}" sibTransId="{612DFC1A-65F4-5749-979D-8107EFCF81D8}"/>
    <dgm:cxn modelId="{795AFD7C-2FAE-434E-9900-1375759CD92B}" type="presOf" srcId="{3EC2EFF8-B2D6-B547-B964-F33DA6C9CC01}" destId="{00D55205-6603-BB41-8C4E-74343310F4A3}" srcOrd="1" destOrd="0" presId="urn:microsoft.com/office/officeart/2005/8/layout/orgChart1"/>
    <dgm:cxn modelId="{9C290BA5-5F16-574A-8331-71F629B3EA6C}" type="presOf" srcId="{A2D3F33B-2EA9-E241-9B11-34D4044585AE}" destId="{22F28780-A52C-2E4E-BE6C-36C8656D93AA}" srcOrd="0" destOrd="0" presId="urn:microsoft.com/office/officeart/2005/8/layout/orgChart1"/>
    <dgm:cxn modelId="{44D4BE73-26AE-BF47-9A66-490C45000E1B}" srcId="{A2D3F33B-2EA9-E241-9B11-34D4044585AE}" destId="{91B9CBBF-D90A-1144-AF2C-C94B42530FBB}" srcOrd="0" destOrd="0" parTransId="{9006A831-AC98-7F45-9446-B53790025FFB}" sibTransId="{D34A5856-28C0-0544-B5EB-EB7EABEB91D4}"/>
    <dgm:cxn modelId="{EB60885F-203A-454A-BFDE-544238BE21AC}" type="presOf" srcId="{16B02115-40EF-5348-B713-E92E88A62870}" destId="{F137B965-A5FA-4943-82CD-7DC51D92A930}" srcOrd="1" destOrd="0" presId="urn:microsoft.com/office/officeart/2005/8/layout/orgChart1"/>
    <dgm:cxn modelId="{5160B7AC-BD89-5C42-B846-EE7ABECE80A1}" type="presOf" srcId="{EDD30B7B-2F87-6346-A277-51C80D3009B4}" destId="{BDA27209-03D4-3C4E-8EB1-343360F0E962}" srcOrd="0" destOrd="0" presId="urn:microsoft.com/office/officeart/2005/8/layout/orgChart1"/>
    <dgm:cxn modelId="{B94153DD-2066-7848-8A50-619EE151CA1E}" srcId="{91B9CBBF-D90A-1144-AF2C-C94B42530FBB}" destId="{085DD8DF-63A2-F247-9AC5-DDBD9D0F0247}" srcOrd="7" destOrd="0" parTransId="{20CF58D1-FEB8-0D40-9309-B8ADA5F1B414}" sibTransId="{0E255A8D-7989-4A41-B3E2-CAAEB95B43E5}"/>
    <dgm:cxn modelId="{5F0E404E-5432-7548-8440-473932321CBD}" type="presOf" srcId="{3EC2EFF8-B2D6-B547-B964-F33DA6C9CC01}" destId="{D718FF30-FEA3-4B4F-8D5F-1CADC92F8341}" srcOrd="0" destOrd="0" presId="urn:microsoft.com/office/officeart/2005/8/layout/orgChart1"/>
    <dgm:cxn modelId="{BCDDC6C0-F120-1F4A-A514-1575B4FA3785}" type="presOf" srcId="{46234234-5C30-7E44-B344-F9ADFE1520F6}" destId="{7EEC4A15-85AD-F949-BEA5-92D3B27C6889}" srcOrd="0" destOrd="0" presId="urn:microsoft.com/office/officeart/2005/8/layout/orgChart1"/>
    <dgm:cxn modelId="{106C8CC5-383C-FB4C-8CFC-821E5899640C}" srcId="{91B9CBBF-D90A-1144-AF2C-C94B42530FBB}" destId="{16B02115-40EF-5348-B713-E92E88A62870}" srcOrd="1" destOrd="0" parTransId="{0A7162CC-9281-2744-A515-397F2A62E342}" sibTransId="{10815A42-373D-6842-8022-20EEBB1009B5}"/>
    <dgm:cxn modelId="{5290C8CA-69BD-B148-90F6-15D6D5210CD6}" type="presOf" srcId="{6002E1A8-BEF0-A948-A1DD-DE3A36DCC703}" destId="{A2D3456B-55D9-3A4B-BDE9-22CF1510C4C4}" srcOrd="0" destOrd="0" presId="urn:microsoft.com/office/officeart/2005/8/layout/orgChart1"/>
    <dgm:cxn modelId="{46CE930B-1E21-0441-B3C6-28C27443E2EC}" srcId="{91B9CBBF-D90A-1144-AF2C-C94B42530FBB}" destId="{3EC2EFF8-B2D6-B547-B964-F33DA6C9CC01}" srcOrd="0" destOrd="0" parTransId="{7510AFF4-6C1B-6C41-A3AC-B7CC1BCA3491}" sibTransId="{86DC8A72-EF9C-6D4A-A8E4-B9A232338378}"/>
    <dgm:cxn modelId="{42AF4113-3D4B-DF40-B7FF-2046A259DD54}" type="presOf" srcId="{EDD30B7B-2F87-6346-A277-51C80D3009B4}" destId="{4543A8C6-2769-0A4D-9F02-71F503012DF6}" srcOrd="1" destOrd="0" presId="urn:microsoft.com/office/officeart/2005/8/layout/orgChart1"/>
    <dgm:cxn modelId="{CC0FB149-1620-6744-A43D-543421A4592C}" type="presOf" srcId="{DBAF9FCA-F350-5148-A9BC-15D8AC162513}" destId="{D6875C74-C227-1C4C-8F32-734F233C13AA}" srcOrd="1" destOrd="0" presId="urn:microsoft.com/office/officeart/2005/8/layout/orgChart1"/>
    <dgm:cxn modelId="{CDF93FBF-DF84-F448-A7F3-C5E17A53628B}" srcId="{91B9CBBF-D90A-1144-AF2C-C94B42530FBB}" destId="{DBAF9FCA-F350-5148-A9BC-15D8AC162513}" srcOrd="2" destOrd="0" parTransId="{46234234-5C30-7E44-B344-F9ADFE1520F6}" sibTransId="{493C3E67-3841-A04A-A9F2-AA41FBB3A5A6}"/>
    <dgm:cxn modelId="{DC11CF34-EEF6-9941-8BA6-A20696395EC5}" type="presOf" srcId="{9EADCF7C-5E5A-F24C-AC23-5F304E994E64}" destId="{BE65067B-FC28-584D-ACD0-F6CBE589D616}" srcOrd="0" destOrd="0" presId="urn:microsoft.com/office/officeart/2005/8/layout/orgChart1"/>
    <dgm:cxn modelId="{83607859-87AF-734E-AFF9-68F4D0AB9F9E}" type="presOf" srcId="{085DD8DF-63A2-F247-9AC5-DDBD9D0F0247}" destId="{8B971E8F-C988-1946-984A-B4ED9A10AB65}" srcOrd="1" destOrd="0" presId="urn:microsoft.com/office/officeart/2005/8/layout/orgChart1"/>
    <dgm:cxn modelId="{92FA69AA-C4B5-E249-AF2D-73E7DCB4B8F3}" srcId="{91B9CBBF-D90A-1144-AF2C-C94B42530FBB}" destId="{20602B26-2F64-1742-A11F-A4EC4D8B92E6}" srcOrd="5" destOrd="0" parTransId="{6521DB0C-E9DA-BB43-91C4-78358E183240}" sibTransId="{95DA8A34-FE39-C642-A833-A602D5FE6BDA}"/>
    <dgm:cxn modelId="{75D44633-0B88-C34E-B247-C5F63C27E15C}" srcId="{91B9CBBF-D90A-1144-AF2C-C94B42530FBB}" destId="{21E6D834-FF90-C542-9F51-529C18F2CEB8}" srcOrd="6" destOrd="0" parTransId="{6002E1A8-BEF0-A948-A1DD-DE3A36DCC703}" sibTransId="{CE29DA0D-DF35-144C-820A-D41E9AD9490F}"/>
    <dgm:cxn modelId="{59415B60-B459-0542-B43A-187EF53822A9}" type="presOf" srcId="{D6FA023A-4CF8-4248-8BAE-4D2AB0747C22}" destId="{5E3B60C8-FA13-0543-8896-DD601A9A4A82}" srcOrd="0" destOrd="0" presId="urn:microsoft.com/office/officeart/2005/8/layout/orgChart1"/>
    <dgm:cxn modelId="{2EA7E6D9-76AD-A84D-BA8A-37E634B3C85F}" type="presOf" srcId="{7510AFF4-6C1B-6C41-A3AC-B7CC1BCA3491}" destId="{54BC33E6-5FD5-4D4C-B742-E40A22DFA242}" srcOrd="0" destOrd="0" presId="urn:microsoft.com/office/officeart/2005/8/layout/orgChart1"/>
    <dgm:cxn modelId="{4DF34535-E5C0-2846-95FE-0D09BD442E01}" type="presOf" srcId="{C8A618A7-3146-2543-96F5-7BF7DDE82B37}" destId="{B272D5A0-195F-8843-9F48-524A2E2F3349}" srcOrd="0" destOrd="0" presId="urn:microsoft.com/office/officeart/2005/8/layout/orgChart1"/>
    <dgm:cxn modelId="{A00018DB-7B0F-1F43-AD8B-76E17D2C7001}" type="presOf" srcId="{16B02115-40EF-5348-B713-E92E88A62870}" destId="{CCC9CC65-4892-F645-A9FB-BA1DF9705C63}" srcOrd="0" destOrd="0" presId="urn:microsoft.com/office/officeart/2005/8/layout/orgChart1"/>
    <dgm:cxn modelId="{083BDBE2-C55A-CE4A-B227-BD588E378F21}" type="presOf" srcId="{085DD8DF-63A2-F247-9AC5-DDBD9D0F0247}" destId="{C1C180D3-83B8-C543-A965-804A55E2E609}" srcOrd="0" destOrd="0" presId="urn:microsoft.com/office/officeart/2005/8/layout/orgChart1"/>
    <dgm:cxn modelId="{E4964272-E8C7-054D-9CA4-7C0DB8F982F0}" type="presOf" srcId="{BEF5E5E9-0C57-C345-9875-03F7D9653F18}" destId="{F760BA4E-5D3C-E24D-8766-7A83979B0897}" srcOrd="0" destOrd="0" presId="urn:microsoft.com/office/officeart/2005/8/layout/orgChart1"/>
    <dgm:cxn modelId="{6B1372DE-B822-3C46-98A6-E63610BEBC03}" srcId="{91B9CBBF-D90A-1144-AF2C-C94B42530FBB}" destId="{EDD30B7B-2F87-6346-A277-51C80D3009B4}" srcOrd="8" destOrd="0" parTransId="{9EADCF7C-5E5A-F24C-AC23-5F304E994E64}" sibTransId="{B91654A4-105F-244F-B2D0-C476BFD489FB}"/>
    <dgm:cxn modelId="{7CF46E66-6CE6-4D47-B04C-42031AF33EFF}" srcId="{91B9CBBF-D90A-1144-AF2C-C94B42530FBB}" destId="{C8A618A7-3146-2543-96F5-7BF7DDE82B37}" srcOrd="4" destOrd="0" parTransId="{D6FA023A-4CF8-4248-8BAE-4D2AB0747C22}" sibTransId="{5061B6D4-C979-0446-9A30-3CF4D5B5B694}"/>
    <dgm:cxn modelId="{DCE2BB88-39D1-3443-81AD-7D012615FF63}" type="presOf" srcId="{73261F49-E6DC-6144-B136-9225B70FA1AC}" destId="{CFB57F2F-AB86-2541-B861-F95AEEE369E2}" srcOrd="0" destOrd="0" presId="urn:microsoft.com/office/officeart/2005/8/layout/orgChart1"/>
    <dgm:cxn modelId="{55FD10BB-161E-6E4E-80A4-BE060E03CE96}" type="presOf" srcId="{21E6D834-FF90-C542-9F51-529C18F2CEB8}" destId="{915AD969-9EE0-CD4C-B625-857F1B5C771C}" srcOrd="1" destOrd="0" presId="urn:microsoft.com/office/officeart/2005/8/layout/orgChart1"/>
    <dgm:cxn modelId="{0B0A19A9-E555-D04B-A664-19C2F2A09062}" type="presOf" srcId="{20602B26-2F64-1742-A11F-A4EC4D8B92E6}" destId="{511E4C6B-2295-C14D-9F47-EE3A566B661B}" srcOrd="1" destOrd="0" presId="urn:microsoft.com/office/officeart/2005/8/layout/orgChart1"/>
    <dgm:cxn modelId="{10327694-0247-284E-A0D8-091F788292EC}" type="presOf" srcId="{73261F49-E6DC-6144-B136-9225B70FA1AC}" destId="{75B037BD-8A5A-9444-BB70-E9C7AC7A1107}" srcOrd="1" destOrd="0" presId="urn:microsoft.com/office/officeart/2005/8/layout/orgChart1"/>
    <dgm:cxn modelId="{9197B542-2860-0A44-896F-21E8741BF133}" type="presOf" srcId="{C8A618A7-3146-2543-96F5-7BF7DDE82B37}" destId="{13EA6C65-1A1D-F149-A3B8-422159F450A8}" srcOrd="1" destOrd="0" presId="urn:microsoft.com/office/officeart/2005/8/layout/orgChart1"/>
    <dgm:cxn modelId="{4041E453-77EB-FB4D-8BF5-FEE395B2E857}" type="presOf" srcId="{DBAF9FCA-F350-5148-A9BC-15D8AC162513}" destId="{FD434C14-F5B6-4843-8BC1-61EEB49EB65E}" srcOrd="0" destOrd="0" presId="urn:microsoft.com/office/officeart/2005/8/layout/orgChart1"/>
    <dgm:cxn modelId="{E6F98A00-0A7B-9344-B857-981D09BC3F63}" type="presParOf" srcId="{22F28780-A52C-2E4E-BE6C-36C8656D93AA}" destId="{FAFB6595-DB80-9249-B3CB-9948E9558ECA}" srcOrd="0" destOrd="0" presId="urn:microsoft.com/office/officeart/2005/8/layout/orgChart1"/>
    <dgm:cxn modelId="{9C861070-903C-E341-A7F8-565C1D0E3D53}" type="presParOf" srcId="{FAFB6595-DB80-9249-B3CB-9948E9558ECA}" destId="{EA96F756-DD2A-794B-91A3-61BE064B1537}" srcOrd="0" destOrd="0" presId="urn:microsoft.com/office/officeart/2005/8/layout/orgChart1"/>
    <dgm:cxn modelId="{9A7A250A-DC7D-3B4C-AD35-018DEF82CE16}" type="presParOf" srcId="{EA96F756-DD2A-794B-91A3-61BE064B1537}" destId="{C8F9B44E-B9D5-FD44-9D01-8B2A3320EC66}" srcOrd="0" destOrd="0" presId="urn:microsoft.com/office/officeart/2005/8/layout/orgChart1"/>
    <dgm:cxn modelId="{C09BD2C3-6057-A04C-BCC2-AA5B0958BE72}" type="presParOf" srcId="{EA96F756-DD2A-794B-91A3-61BE064B1537}" destId="{7039EF7C-0F6D-7541-859D-9B40B2ACB886}" srcOrd="1" destOrd="0" presId="urn:microsoft.com/office/officeart/2005/8/layout/orgChart1"/>
    <dgm:cxn modelId="{DCA33362-79A5-574A-9A7A-0B845EF3AF7A}" type="presParOf" srcId="{FAFB6595-DB80-9249-B3CB-9948E9558ECA}" destId="{EBAAF153-6EA8-F14D-BC5D-20F7CE53101C}" srcOrd="1" destOrd="0" presId="urn:microsoft.com/office/officeart/2005/8/layout/orgChart1"/>
    <dgm:cxn modelId="{27AB21C1-7BA3-394C-8884-4586051EC1CF}" type="presParOf" srcId="{EBAAF153-6EA8-F14D-BC5D-20F7CE53101C}" destId="{54BC33E6-5FD5-4D4C-B742-E40A22DFA242}" srcOrd="0" destOrd="0" presId="urn:microsoft.com/office/officeart/2005/8/layout/orgChart1"/>
    <dgm:cxn modelId="{BBD08921-E3EE-2A47-8581-3E634713EC7B}" type="presParOf" srcId="{EBAAF153-6EA8-F14D-BC5D-20F7CE53101C}" destId="{3FE66B2A-5609-EA4A-BB53-2C4101528DE9}" srcOrd="1" destOrd="0" presId="urn:microsoft.com/office/officeart/2005/8/layout/orgChart1"/>
    <dgm:cxn modelId="{6F22FB3D-F4B8-3945-B151-AEA1387C2273}" type="presParOf" srcId="{3FE66B2A-5609-EA4A-BB53-2C4101528DE9}" destId="{5AF13B56-8BD0-FA4A-AB96-97A2A3FD4676}" srcOrd="0" destOrd="0" presId="urn:microsoft.com/office/officeart/2005/8/layout/orgChart1"/>
    <dgm:cxn modelId="{07E80028-0A82-FE49-BD52-14068193B7E7}" type="presParOf" srcId="{5AF13B56-8BD0-FA4A-AB96-97A2A3FD4676}" destId="{D718FF30-FEA3-4B4F-8D5F-1CADC92F8341}" srcOrd="0" destOrd="0" presId="urn:microsoft.com/office/officeart/2005/8/layout/orgChart1"/>
    <dgm:cxn modelId="{7C5D856A-9CC9-844A-8F03-ADDE608B21CA}" type="presParOf" srcId="{5AF13B56-8BD0-FA4A-AB96-97A2A3FD4676}" destId="{00D55205-6603-BB41-8C4E-74343310F4A3}" srcOrd="1" destOrd="0" presId="urn:microsoft.com/office/officeart/2005/8/layout/orgChart1"/>
    <dgm:cxn modelId="{1B856D46-74B2-FD4C-BF2F-5056E73376D4}" type="presParOf" srcId="{3FE66B2A-5609-EA4A-BB53-2C4101528DE9}" destId="{4063F961-4300-0743-8C7B-9077E2650BD4}" srcOrd="1" destOrd="0" presId="urn:microsoft.com/office/officeart/2005/8/layout/orgChart1"/>
    <dgm:cxn modelId="{FF243C17-495E-BF44-88C6-FCA048EACB21}" type="presParOf" srcId="{3FE66B2A-5609-EA4A-BB53-2C4101528DE9}" destId="{0B14C81E-7FBD-A94A-B12E-D9BBF2011289}" srcOrd="2" destOrd="0" presId="urn:microsoft.com/office/officeart/2005/8/layout/orgChart1"/>
    <dgm:cxn modelId="{8DDC0FF4-B5F6-9440-845D-9960E16ED8CE}" type="presParOf" srcId="{EBAAF153-6EA8-F14D-BC5D-20F7CE53101C}" destId="{FDEFC273-CB8E-9F4D-8509-38905BB1FA8A}" srcOrd="2" destOrd="0" presId="urn:microsoft.com/office/officeart/2005/8/layout/orgChart1"/>
    <dgm:cxn modelId="{67E15640-2D64-3F44-A99D-F49235D757FA}" type="presParOf" srcId="{EBAAF153-6EA8-F14D-BC5D-20F7CE53101C}" destId="{8BCD953C-AF61-FC47-B2A9-936DD4583C74}" srcOrd="3" destOrd="0" presId="urn:microsoft.com/office/officeart/2005/8/layout/orgChart1"/>
    <dgm:cxn modelId="{76B030B8-DE4E-C34A-9019-3F36E39365BE}" type="presParOf" srcId="{8BCD953C-AF61-FC47-B2A9-936DD4583C74}" destId="{7C4E60A5-B56F-5B48-99E4-B539F36D94D9}" srcOrd="0" destOrd="0" presId="urn:microsoft.com/office/officeart/2005/8/layout/orgChart1"/>
    <dgm:cxn modelId="{F7055E70-5E7B-4D42-8721-680C8CBD1237}" type="presParOf" srcId="{7C4E60A5-B56F-5B48-99E4-B539F36D94D9}" destId="{CCC9CC65-4892-F645-A9FB-BA1DF9705C63}" srcOrd="0" destOrd="0" presId="urn:microsoft.com/office/officeart/2005/8/layout/orgChart1"/>
    <dgm:cxn modelId="{65B470E1-F14A-044A-A315-B28DB77C1633}" type="presParOf" srcId="{7C4E60A5-B56F-5B48-99E4-B539F36D94D9}" destId="{F137B965-A5FA-4943-82CD-7DC51D92A930}" srcOrd="1" destOrd="0" presId="urn:microsoft.com/office/officeart/2005/8/layout/orgChart1"/>
    <dgm:cxn modelId="{E29BF372-D9AF-954D-981D-732C9B89118C}" type="presParOf" srcId="{8BCD953C-AF61-FC47-B2A9-936DD4583C74}" destId="{66D3C00F-123A-A24D-872F-837452970B31}" srcOrd="1" destOrd="0" presId="urn:microsoft.com/office/officeart/2005/8/layout/orgChart1"/>
    <dgm:cxn modelId="{23A995E6-D29F-EC4B-BB38-CEACBB62F0C6}" type="presParOf" srcId="{8BCD953C-AF61-FC47-B2A9-936DD4583C74}" destId="{9B00B7B7-861E-5049-9A0D-C2F3DA427AD2}" srcOrd="2" destOrd="0" presId="urn:microsoft.com/office/officeart/2005/8/layout/orgChart1"/>
    <dgm:cxn modelId="{275AE296-90D4-814B-B42B-9F4E085756C5}" type="presParOf" srcId="{EBAAF153-6EA8-F14D-BC5D-20F7CE53101C}" destId="{7EEC4A15-85AD-F949-BEA5-92D3B27C6889}" srcOrd="4" destOrd="0" presId="urn:microsoft.com/office/officeart/2005/8/layout/orgChart1"/>
    <dgm:cxn modelId="{6C3EC40D-EA4E-2A44-A9C4-27045C794316}" type="presParOf" srcId="{EBAAF153-6EA8-F14D-BC5D-20F7CE53101C}" destId="{4A3B97B1-83AF-364E-A8DC-7B963D9A03D3}" srcOrd="5" destOrd="0" presId="urn:microsoft.com/office/officeart/2005/8/layout/orgChart1"/>
    <dgm:cxn modelId="{75FE2FB2-0921-F94F-8F36-E2533D94115A}" type="presParOf" srcId="{4A3B97B1-83AF-364E-A8DC-7B963D9A03D3}" destId="{376C385F-ACC4-EE48-9725-A55F7C7C4D37}" srcOrd="0" destOrd="0" presId="urn:microsoft.com/office/officeart/2005/8/layout/orgChart1"/>
    <dgm:cxn modelId="{D1F47F99-D240-394E-A366-40AB999734EC}" type="presParOf" srcId="{376C385F-ACC4-EE48-9725-A55F7C7C4D37}" destId="{FD434C14-F5B6-4843-8BC1-61EEB49EB65E}" srcOrd="0" destOrd="0" presId="urn:microsoft.com/office/officeart/2005/8/layout/orgChart1"/>
    <dgm:cxn modelId="{1D25CB47-86ED-BE43-AB26-6014CA58E0AC}" type="presParOf" srcId="{376C385F-ACC4-EE48-9725-A55F7C7C4D37}" destId="{D6875C74-C227-1C4C-8F32-734F233C13AA}" srcOrd="1" destOrd="0" presId="urn:microsoft.com/office/officeart/2005/8/layout/orgChart1"/>
    <dgm:cxn modelId="{166E2E2F-6EF0-F843-8692-EC2F7BB89341}" type="presParOf" srcId="{4A3B97B1-83AF-364E-A8DC-7B963D9A03D3}" destId="{8D05D519-E3FE-5E4A-90C3-31CCBB1DCA3E}" srcOrd="1" destOrd="0" presId="urn:microsoft.com/office/officeart/2005/8/layout/orgChart1"/>
    <dgm:cxn modelId="{B609E13D-C596-FD4A-8BD6-B606A22F9938}" type="presParOf" srcId="{4A3B97B1-83AF-364E-A8DC-7B963D9A03D3}" destId="{6EFD1CFF-6A45-C944-8BB8-68A1DA3E6520}" srcOrd="2" destOrd="0" presId="urn:microsoft.com/office/officeart/2005/8/layout/orgChart1"/>
    <dgm:cxn modelId="{9DFDEFB8-D5F9-BB4F-BB57-1E4FBBF8D4EC}" type="presParOf" srcId="{EBAAF153-6EA8-F14D-BC5D-20F7CE53101C}" destId="{F760BA4E-5D3C-E24D-8766-7A83979B0897}" srcOrd="6" destOrd="0" presId="urn:microsoft.com/office/officeart/2005/8/layout/orgChart1"/>
    <dgm:cxn modelId="{6ECB23E1-23CE-8B44-BDC6-BEC3CDD517CF}" type="presParOf" srcId="{EBAAF153-6EA8-F14D-BC5D-20F7CE53101C}" destId="{3CDBCC47-C80E-A94D-B097-2041D15A0E99}" srcOrd="7" destOrd="0" presId="urn:microsoft.com/office/officeart/2005/8/layout/orgChart1"/>
    <dgm:cxn modelId="{CEC8E168-DA17-0441-8B8D-E1E06008BB1F}" type="presParOf" srcId="{3CDBCC47-C80E-A94D-B097-2041D15A0E99}" destId="{F6CF3705-CB48-874F-9643-FF0D97B094A9}" srcOrd="0" destOrd="0" presId="urn:microsoft.com/office/officeart/2005/8/layout/orgChart1"/>
    <dgm:cxn modelId="{7EE44FED-ADAD-024E-893B-CCBB9E11FA23}" type="presParOf" srcId="{F6CF3705-CB48-874F-9643-FF0D97B094A9}" destId="{F8500101-5F4D-184D-ABF3-D8B26A9D096D}" srcOrd="0" destOrd="0" presId="urn:microsoft.com/office/officeart/2005/8/layout/orgChart1"/>
    <dgm:cxn modelId="{E28B2112-FCDB-2745-8720-9898910D5B54}" type="presParOf" srcId="{F6CF3705-CB48-874F-9643-FF0D97B094A9}" destId="{CB50887A-1322-DD43-8F25-AD37B2B3CA9D}" srcOrd="1" destOrd="0" presId="urn:microsoft.com/office/officeart/2005/8/layout/orgChart1"/>
    <dgm:cxn modelId="{44898B7F-230C-994F-B008-67DE405ADA34}" type="presParOf" srcId="{3CDBCC47-C80E-A94D-B097-2041D15A0E99}" destId="{F7A68D80-E2E4-7E4F-9D69-86677E74963A}" srcOrd="1" destOrd="0" presId="urn:microsoft.com/office/officeart/2005/8/layout/orgChart1"/>
    <dgm:cxn modelId="{09707B83-1601-9A48-BA42-99CED1117590}" type="presParOf" srcId="{3CDBCC47-C80E-A94D-B097-2041D15A0E99}" destId="{77945F21-C269-6B4C-AE4D-2B659C680CF4}" srcOrd="2" destOrd="0" presId="urn:microsoft.com/office/officeart/2005/8/layout/orgChart1"/>
    <dgm:cxn modelId="{40CCFD7E-769B-A74C-B7C2-27F153C6045D}" type="presParOf" srcId="{EBAAF153-6EA8-F14D-BC5D-20F7CE53101C}" destId="{5E3B60C8-FA13-0543-8896-DD601A9A4A82}" srcOrd="8" destOrd="0" presId="urn:microsoft.com/office/officeart/2005/8/layout/orgChart1"/>
    <dgm:cxn modelId="{0C6A59B6-C3BF-0D42-BA5D-B752A2398C5C}" type="presParOf" srcId="{EBAAF153-6EA8-F14D-BC5D-20F7CE53101C}" destId="{E8253D67-C7F4-AB41-AAEC-B4FE71C90915}" srcOrd="9" destOrd="0" presId="urn:microsoft.com/office/officeart/2005/8/layout/orgChart1"/>
    <dgm:cxn modelId="{1A0C9738-BCFA-284A-855F-5DE6E025C7DF}" type="presParOf" srcId="{E8253D67-C7F4-AB41-AAEC-B4FE71C90915}" destId="{A055D103-3C0C-4C42-9F41-07B03336AADB}" srcOrd="0" destOrd="0" presId="urn:microsoft.com/office/officeart/2005/8/layout/orgChart1"/>
    <dgm:cxn modelId="{B44DCF2E-9B26-6B4A-9079-3517108E9898}" type="presParOf" srcId="{A055D103-3C0C-4C42-9F41-07B03336AADB}" destId="{B272D5A0-195F-8843-9F48-524A2E2F3349}" srcOrd="0" destOrd="0" presId="urn:microsoft.com/office/officeart/2005/8/layout/orgChart1"/>
    <dgm:cxn modelId="{81165C9D-6DBC-B24E-8BFF-A5782B9F67B3}" type="presParOf" srcId="{A055D103-3C0C-4C42-9F41-07B03336AADB}" destId="{13EA6C65-1A1D-F149-A3B8-422159F450A8}" srcOrd="1" destOrd="0" presId="urn:microsoft.com/office/officeart/2005/8/layout/orgChart1"/>
    <dgm:cxn modelId="{39851F18-DC0F-7449-B980-5A733220AC7F}" type="presParOf" srcId="{E8253D67-C7F4-AB41-AAEC-B4FE71C90915}" destId="{2E0CE4F0-C13F-B242-800C-2C2CE69767DD}" srcOrd="1" destOrd="0" presId="urn:microsoft.com/office/officeart/2005/8/layout/orgChart1"/>
    <dgm:cxn modelId="{C9541578-3C59-F148-BB60-8C049FFF4822}" type="presParOf" srcId="{E8253D67-C7F4-AB41-AAEC-B4FE71C90915}" destId="{8DF42107-D49B-B449-968A-1C849E350161}" srcOrd="2" destOrd="0" presId="urn:microsoft.com/office/officeart/2005/8/layout/orgChart1"/>
    <dgm:cxn modelId="{3D9538BE-50C9-E741-83FB-FAACA385A97F}" type="presParOf" srcId="{EBAAF153-6EA8-F14D-BC5D-20F7CE53101C}" destId="{E18ABF8E-B685-9A4A-9E3E-17667AE40BA9}" srcOrd="10" destOrd="0" presId="urn:microsoft.com/office/officeart/2005/8/layout/orgChart1"/>
    <dgm:cxn modelId="{8091AB37-A9F2-C449-954A-89063280CD23}" type="presParOf" srcId="{EBAAF153-6EA8-F14D-BC5D-20F7CE53101C}" destId="{E5A32505-CA82-7741-95DB-943B31ACC512}" srcOrd="11" destOrd="0" presId="urn:microsoft.com/office/officeart/2005/8/layout/orgChart1"/>
    <dgm:cxn modelId="{34F440F6-87E4-704B-A321-BEAEADAA0B45}" type="presParOf" srcId="{E5A32505-CA82-7741-95DB-943B31ACC512}" destId="{2364BB32-F39F-8340-BC56-67C04F3D4AD3}" srcOrd="0" destOrd="0" presId="urn:microsoft.com/office/officeart/2005/8/layout/orgChart1"/>
    <dgm:cxn modelId="{C2409B94-0B1F-E040-BEC6-232D44EFFA59}" type="presParOf" srcId="{2364BB32-F39F-8340-BC56-67C04F3D4AD3}" destId="{9A4F5F6D-533E-5947-809F-6258E533A3BC}" srcOrd="0" destOrd="0" presId="urn:microsoft.com/office/officeart/2005/8/layout/orgChart1"/>
    <dgm:cxn modelId="{8F3EBC98-787A-8D45-8AE3-5DA0AF4B4026}" type="presParOf" srcId="{2364BB32-F39F-8340-BC56-67C04F3D4AD3}" destId="{511E4C6B-2295-C14D-9F47-EE3A566B661B}" srcOrd="1" destOrd="0" presId="urn:microsoft.com/office/officeart/2005/8/layout/orgChart1"/>
    <dgm:cxn modelId="{DB9CEAFA-5051-C041-9E9C-33F7037A2C26}" type="presParOf" srcId="{E5A32505-CA82-7741-95DB-943B31ACC512}" destId="{D045EF7B-4012-6C4A-A029-DBD5F2DBC73A}" srcOrd="1" destOrd="0" presId="urn:microsoft.com/office/officeart/2005/8/layout/orgChart1"/>
    <dgm:cxn modelId="{1373EDF8-F808-324A-A177-B4A0DC12ABAF}" type="presParOf" srcId="{E5A32505-CA82-7741-95DB-943B31ACC512}" destId="{35E71FB4-8820-A64F-9A54-5B6AAC8003AA}" srcOrd="2" destOrd="0" presId="urn:microsoft.com/office/officeart/2005/8/layout/orgChart1"/>
    <dgm:cxn modelId="{15032AFB-2692-C94A-8C1E-D8688DAD2BB5}" type="presParOf" srcId="{EBAAF153-6EA8-F14D-BC5D-20F7CE53101C}" destId="{A2D3456B-55D9-3A4B-BDE9-22CF1510C4C4}" srcOrd="12" destOrd="0" presId="urn:microsoft.com/office/officeart/2005/8/layout/orgChart1"/>
    <dgm:cxn modelId="{DBAE3EEC-276B-EE42-8F22-FC98F0041C5E}" type="presParOf" srcId="{EBAAF153-6EA8-F14D-BC5D-20F7CE53101C}" destId="{0BB11715-92CD-BB41-9BE2-BBB96ECA1B9E}" srcOrd="13" destOrd="0" presId="urn:microsoft.com/office/officeart/2005/8/layout/orgChart1"/>
    <dgm:cxn modelId="{6FCAE3F7-7EEC-2C41-A621-0F3C483A2EA5}" type="presParOf" srcId="{0BB11715-92CD-BB41-9BE2-BBB96ECA1B9E}" destId="{346473E6-5CEF-1143-B02B-C824F79A1A9E}" srcOrd="0" destOrd="0" presId="urn:microsoft.com/office/officeart/2005/8/layout/orgChart1"/>
    <dgm:cxn modelId="{5F72A723-E613-544E-AA40-F852D8514E03}" type="presParOf" srcId="{346473E6-5CEF-1143-B02B-C824F79A1A9E}" destId="{A9633E03-362B-CD44-9D45-E81A2ACB812B}" srcOrd="0" destOrd="0" presId="urn:microsoft.com/office/officeart/2005/8/layout/orgChart1"/>
    <dgm:cxn modelId="{E54D5AC0-211E-4346-A1F0-CA8F63082749}" type="presParOf" srcId="{346473E6-5CEF-1143-B02B-C824F79A1A9E}" destId="{915AD969-9EE0-CD4C-B625-857F1B5C771C}" srcOrd="1" destOrd="0" presId="urn:microsoft.com/office/officeart/2005/8/layout/orgChart1"/>
    <dgm:cxn modelId="{DC1C6CBD-65D1-7048-811A-8A681BCCE338}" type="presParOf" srcId="{0BB11715-92CD-BB41-9BE2-BBB96ECA1B9E}" destId="{34CE5B13-4A97-5E46-BDF5-3D2E2866F6CC}" srcOrd="1" destOrd="0" presId="urn:microsoft.com/office/officeart/2005/8/layout/orgChart1"/>
    <dgm:cxn modelId="{525D5F87-8539-1241-9C4E-4AD392703422}" type="presParOf" srcId="{0BB11715-92CD-BB41-9BE2-BBB96ECA1B9E}" destId="{B9600937-A27B-4D4F-99D0-B857FC2F97E5}" srcOrd="2" destOrd="0" presId="urn:microsoft.com/office/officeart/2005/8/layout/orgChart1"/>
    <dgm:cxn modelId="{CF04EBBA-245D-DC49-AA39-EBD3F47AF135}" type="presParOf" srcId="{EBAAF153-6EA8-F14D-BC5D-20F7CE53101C}" destId="{D9FAFA8B-FB95-5B43-8B82-29B50CEA9620}" srcOrd="14" destOrd="0" presId="urn:microsoft.com/office/officeart/2005/8/layout/orgChart1"/>
    <dgm:cxn modelId="{5F950555-3D21-C246-A957-60E1A48BDF29}" type="presParOf" srcId="{EBAAF153-6EA8-F14D-BC5D-20F7CE53101C}" destId="{E056D141-FD41-A847-B829-0639BE8FDF12}" srcOrd="15" destOrd="0" presId="urn:microsoft.com/office/officeart/2005/8/layout/orgChart1"/>
    <dgm:cxn modelId="{5A473FE2-D769-154D-811C-4761C867FC6C}" type="presParOf" srcId="{E056D141-FD41-A847-B829-0639BE8FDF12}" destId="{078CCD7C-6F5A-7942-A9F5-C3D6C6A49E42}" srcOrd="0" destOrd="0" presId="urn:microsoft.com/office/officeart/2005/8/layout/orgChart1"/>
    <dgm:cxn modelId="{CFE119D8-CE0B-CE46-AEAD-6AD3D466BED1}" type="presParOf" srcId="{078CCD7C-6F5A-7942-A9F5-C3D6C6A49E42}" destId="{C1C180D3-83B8-C543-A965-804A55E2E609}" srcOrd="0" destOrd="0" presId="urn:microsoft.com/office/officeart/2005/8/layout/orgChart1"/>
    <dgm:cxn modelId="{51EBEA60-1247-DF4B-84CC-DBA7F64D0259}" type="presParOf" srcId="{078CCD7C-6F5A-7942-A9F5-C3D6C6A49E42}" destId="{8B971E8F-C988-1946-984A-B4ED9A10AB65}" srcOrd="1" destOrd="0" presId="urn:microsoft.com/office/officeart/2005/8/layout/orgChart1"/>
    <dgm:cxn modelId="{70584B92-7103-DB48-A16F-3861808668E1}" type="presParOf" srcId="{E056D141-FD41-A847-B829-0639BE8FDF12}" destId="{3332EE79-E1B8-B24B-97F4-BDED6A15CD93}" srcOrd="1" destOrd="0" presId="urn:microsoft.com/office/officeart/2005/8/layout/orgChart1"/>
    <dgm:cxn modelId="{292C9A70-B4F9-3A45-BB4B-0D1B3ECBFCA2}" type="presParOf" srcId="{E056D141-FD41-A847-B829-0639BE8FDF12}" destId="{445FD032-6D13-5341-A175-9C0AD1F7FDFC}" srcOrd="2" destOrd="0" presId="urn:microsoft.com/office/officeart/2005/8/layout/orgChart1"/>
    <dgm:cxn modelId="{7EB6CA9E-8F5B-C840-B305-BD20D43EB429}" type="presParOf" srcId="{EBAAF153-6EA8-F14D-BC5D-20F7CE53101C}" destId="{BE65067B-FC28-584D-ACD0-F6CBE589D616}" srcOrd="16" destOrd="0" presId="urn:microsoft.com/office/officeart/2005/8/layout/orgChart1"/>
    <dgm:cxn modelId="{D6138866-383E-D243-BC49-866C3F64576E}" type="presParOf" srcId="{EBAAF153-6EA8-F14D-BC5D-20F7CE53101C}" destId="{4D321D18-FE38-4643-82F5-4A11FE854D61}" srcOrd="17" destOrd="0" presId="urn:microsoft.com/office/officeart/2005/8/layout/orgChart1"/>
    <dgm:cxn modelId="{F07ADD7A-A7FD-5C46-930B-3C92A488878F}" type="presParOf" srcId="{4D321D18-FE38-4643-82F5-4A11FE854D61}" destId="{54F0E801-4A82-B842-A0AF-4F8A67DA82FC}" srcOrd="0" destOrd="0" presId="urn:microsoft.com/office/officeart/2005/8/layout/orgChart1"/>
    <dgm:cxn modelId="{731082F9-EB3D-8E43-A850-F8F3AF3ADBD0}" type="presParOf" srcId="{54F0E801-4A82-B842-A0AF-4F8A67DA82FC}" destId="{BDA27209-03D4-3C4E-8EB1-343360F0E962}" srcOrd="0" destOrd="0" presId="urn:microsoft.com/office/officeart/2005/8/layout/orgChart1"/>
    <dgm:cxn modelId="{D2D0D57D-7E08-5841-BEC4-98895F0E6A67}" type="presParOf" srcId="{54F0E801-4A82-B842-A0AF-4F8A67DA82FC}" destId="{4543A8C6-2769-0A4D-9F02-71F503012DF6}" srcOrd="1" destOrd="0" presId="urn:microsoft.com/office/officeart/2005/8/layout/orgChart1"/>
    <dgm:cxn modelId="{6DCEA70A-FB94-6945-9261-3AD630D03504}" type="presParOf" srcId="{4D321D18-FE38-4643-82F5-4A11FE854D61}" destId="{7D7C9505-C5E4-2143-AD87-CB5DDB82798D}" srcOrd="1" destOrd="0" presId="urn:microsoft.com/office/officeart/2005/8/layout/orgChart1"/>
    <dgm:cxn modelId="{E38CFFF8-90BF-0345-B317-5F06E8A98F64}" type="presParOf" srcId="{4D321D18-FE38-4643-82F5-4A11FE854D61}" destId="{2D0A6A0B-C1CF-FF4C-8483-DCED70EE0ACA}" srcOrd="2" destOrd="0" presId="urn:microsoft.com/office/officeart/2005/8/layout/orgChart1"/>
    <dgm:cxn modelId="{6105B9DD-2ED9-7049-B376-C08BD4047371}" type="presParOf" srcId="{EBAAF153-6EA8-F14D-BC5D-20F7CE53101C}" destId="{01C8A73E-9D84-724D-9F62-ED27A6E380BC}" srcOrd="18" destOrd="0" presId="urn:microsoft.com/office/officeart/2005/8/layout/orgChart1"/>
    <dgm:cxn modelId="{6DF3A227-9910-084B-A577-F1FF772D19C4}" type="presParOf" srcId="{EBAAF153-6EA8-F14D-BC5D-20F7CE53101C}" destId="{6602D7B5-95D8-E74B-88FF-36A3262D6BE2}" srcOrd="19" destOrd="0" presId="urn:microsoft.com/office/officeart/2005/8/layout/orgChart1"/>
    <dgm:cxn modelId="{29563F35-1F26-804D-8897-56875AB5A667}" type="presParOf" srcId="{6602D7B5-95D8-E74B-88FF-36A3262D6BE2}" destId="{264E78A2-96DD-AF44-B5F9-0EAA62A35796}" srcOrd="0" destOrd="0" presId="urn:microsoft.com/office/officeart/2005/8/layout/orgChart1"/>
    <dgm:cxn modelId="{5863FE54-562D-9D4C-A1A1-4077E5DB5AE5}" type="presParOf" srcId="{264E78A2-96DD-AF44-B5F9-0EAA62A35796}" destId="{CFB57F2F-AB86-2541-B861-F95AEEE369E2}" srcOrd="0" destOrd="0" presId="urn:microsoft.com/office/officeart/2005/8/layout/orgChart1"/>
    <dgm:cxn modelId="{FDC6E634-B723-A74C-9965-4F5B9782ECFA}" type="presParOf" srcId="{264E78A2-96DD-AF44-B5F9-0EAA62A35796}" destId="{75B037BD-8A5A-9444-BB70-E9C7AC7A1107}" srcOrd="1" destOrd="0" presId="urn:microsoft.com/office/officeart/2005/8/layout/orgChart1"/>
    <dgm:cxn modelId="{1DC9AA6E-D37C-3347-8399-BC1E4926D825}" type="presParOf" srcId="{6602D7B5-95D8-E74B-88FF-36A3262D6BE2}" destId="{A06F57FF-60F5-B94D-AC98-818B7C05621E}" srcOrd="1" destOrd="0" presId="urn:microsoft.com/office/officeart/2005/8/layout/orgChart1"/>
    <dgm:cxn modelId="{263390D0-102F-1E40-BD65-8A86A9103305}" type="presParOf" srcId="{6602D7B5-95D8-E74B-88FF-36A3262D6BE2}" destId="{0FBAD7EF-1016-E342-B780-1A50F747A70D}" srcOrd="2" destOrd="0" presId="urn:microsoft.com/office/officeart/2005/8/layout/orgChart1"/>
    <dgm:cxn modelId="{72D6F03B-C539-5345-B37C-D12609CE12F6}" type="presParOf" srcId="{FAFB6595-DB80-9249-B3CB-9948E9558ECA}" destId="{91DE3150-F5BA-6A4C-94FE-8CBA03F441D6}" srcOrd="2" destOrd="0" presId="urn:microsoft.com/office/officeart/2005/8/layout/orgChart1"/>
  </dgm:cxnLst>
  <dgm:bg/>
  <dgm:whole>
    <a:ln>
      <a:noFill/>
    </a:ln>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E6A6B2-CC90-9F4F-9428-2BBA9D854CD5}">
      <dsp:nvSpPr>
        <dsp:cNvPr id="0" name=""/>
        <dsp:cNvSpPr/>
      </dsp:nvSpPr>
      <dsp:spPr>
        <a:xfrm>
          <a:off x="3445863" y="396975"/>
          <a:ext cx="91440" cy="337548"/>
        </a:xfrm>
        <a:custGeom>
          <a:avLst/>
          <a:gdLst/>
          <a:ahLst/>
          <a:cxnLst/>
          <a:rect l="0" t="0" r="0" b="0"/>
          <a:pathLst>
            <a:path>
              <a:moveTo>
                <a:pt x="45720" y="0"/>
              </a:moveTo>
              <a:lnTo>
                <a:pt x="45720" y="337548"/>
              </a:lnTo>
              <a:lnTo>
                <a:pt x="113167" y="337548"/>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82AD35E8-4F3A-A248-A4B7-DE1C26751784}">
      <dsp:nvSpPr>
        <dsp:cNvPr id="0" name=""/>
        <dsp:cNvSpPr/>
      </dsp:nvSpPr>
      <dsp:spPr>
        <a:xfrm>
          <a:off x="3378416" y="396975"/>
          <a:ext cx="91440" cy="337548"/>
        </a:xfrm>
        <a:custGeom>
          <a:avLst/>
          <a:gdLst/>
          <a:ahLst/>
          <a:cxnLst/>
          <a:rect l="0" t="0" r="0" b="0"/>
          <a:pathLst>
            <a:path>
              <a:moveTo>
                <a:pt x="113167" y="0"/>
              </a:moveTo>
              <a:lnTo>
                <a:pt x="113167" y="337548"/>
              </a:lnTo>
              <a:lnTo>
                <a:pt x="45720" y="337548"/>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15AC3AFE-FBC0-8B4B-9F14-4FBC41C62460}">
      <dsp:nvSpPr>
        <dsp:cNvPr id="0" name=""/>
        <dsp:cNvSpPr/>
      </dsp:nvSpPr>
      <dsp:spPr>
        <a:xfrm>
          <a:off x="3378416" y="1851245"/>
          <a:ext cx="91440" cy="310115"/>
        </a:xfrm>
        <a:custGeom>
          <a:avLst/>
          <a:gdLst/>
          <a:ahLst/>
          <a:cxnLst/>
          <a:rect l="0" t="0" r="0" b="0"/>
          <a:pathLst>
            <a:path>
              <a:moveTo>
                <a:pt x="113585" y="0"/>
              </a:moveTo>
              <a:lnTo>
                <a:pt x="113585" y="310115"/>
              </a:lnTo>
              <a:lnTo>
                <a:pt x="45720" y="310115"/>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26079B62-BCD0-DC4B-B788-8E0CF0C5194D}">
      <dsp:nvSpPr>
        <dsp:cNvPr id="0" name=""/>
        <dsp:cNvSpPr/>
      </dsp:nvSpPr>
      <dsp:spPr>
        <a:xfrm>
          <a:off x="3446281" y="1360764"/>
          <a:ext cx="91440" cy="95033"/>
        </a:xfrm>
        <a:custGeom>
          <a:avLst/>
          <a:gdLst/>
          <a:ahLst/>
          <a:cxnLst/>
          <a:rect l="0" t="0" r="0" b="0"/>
          <a:pathLst>
            <a:path>
              <a:moveTo>
                <a:pt x="45720" y="0"/>
              </a:moveTo>
              <a:lnTo>
                <a:pt x="45720" y="95033"/>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2A5779C0-323D-B443-B787-2A84D59472D1}">
      <dsp:nvSpPr>
        <dsp:cNvPr id="0" name=""/>
        <dsp:cNvSpPr/>
      </dsp:nvSpPr>
      <dsp:spPr>
        <a:xfrm>
          <a:off x="3445863" y="396975"/>
          <a:ext cx="91440" cy="568341"/>
        </a:xfrm>
        <a:custGeom>
          <a:avLst/>
          <a:gdLst/>
          <a:ahLst/>
          <a:cxnLst/>
          <a:rect l="0" t="0" r="0" b="0"/>
          <a:pathLst>
            <a:path>
              <a:moveTo>
                <a:pt x="45720" y="0"/>
              </a:moveTo>
              <a:lnTo>
                <a:pt x="45720" y="500894"/>
              </a:lnTo>
              <a:lnTo>
                <a:pt x="46138" y="500894"/>
              </a:lnTo>
              <a:lnTo>
                <a:pt x="46138" y="568341"/>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186ABB38-FE29-C64B-9649-1DBD8279D2C1}">
      <dsp:nvSpPr>
        <dsp:cNvPr id="0" name=""/>
        <dsp:cNvSpPr/>
      </dsp:nvSpPr>
      <dsp:spPr>
        <a:xfrm>
          <a:off x="2591584" y="1528"/>
          <a:ext cx="1799997" cy="395447"/>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 tIns="8890" rIns="8890" bIns="108000" numCol="1" spcCol="1270" anchor="ctr" anchorCtr="0">
          <a:noAutofit/>
        </a:bodyPr>
        <a:lstStyle/>
        <a:p>
          <a:pPr lvl="0" algn="ctr" defTabSz="622300">
            <a:lnSpc>
              <a:spcPct val="90000"/>
            </a:lnSpc>
            <a:spcBef>
              <a:spcPct val="0"/>
            </a:spcBef>
            <a:spcAft>
              <a:spcPct val="35000"/>
            </a:spcAft>
          </a:pPr>
          <a:r>
            <a:rPr lang="es-ES" sz="1400" kern="1200" dirty="0"/>
            <a:t>Presidente</a:t>
          </a:r>
        </a:p>
      </dsp:txBody>
      <dsp:txXfrm>
        <a:off x="2591584" y="1528"/>
        <a:ext cx="1799997" cy="395447"/>
      </dsp:txXfrm>
    </dsp:sp>
    <dsp:sp modelId="{3CF97522-73D4-DD4A-8025-1362DD7DF941}">
      <dsp:nvSpPr>
        <dsp:cNvPr id="0" name=""/>
        <dsp:cNvSpPr/>
      </dsp:nvSpPr>
      <dsp:spPr>
        <a:xfrm>
          <a:off x="3063580" y="245222"/>
          <a:ext cx="1330287" cy="148367"/>
        </a:xfrm>
        <a:prstGeom prst="rect">
          <a:avLst/>
        </a:prstGeom>
        <a:solidFill>
          <a:schemeClr val="accent2">
            <a:alpha val="90000"/>
            <a:tint val="40000"/>
            <a:hueOff val="0"/>
            <a:satOff val="0"/>
            <a:lumOff val="0"/>
            <a:alphaOff val="0"/>
          </a:schemeClr>
        </a:solidFill>
        <a:ln w="19050" cap="rnd" cmpd="sng" algn="ctr">
          <a:solidFill>
            <a:schemeClr val="accent2"/>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5715" rIns="22860" bIns="5715" numCol="1" spcCol="1270" anchor="ctr" anchorCtr="0">
          <a:noAutofit/>
        </a:bodyPr>
        <a:lstStyle/>
        <a:p>
          <a:pPr lvl="0" algn="r" defTabSz="400050">
            <a:lnSpc>
              <a:spcPct val="90000"/>
            </a:lnSpc>
            <a:spcBef>
              <a:spcPct val="0"/>
            </a:spcBef>
            <a:spcAft>
              <a:spcPct val="35000"/>
            </a:spcAft>
          </a:pPr>
          <a:r>
            <a:rPr lang="es-ES" sz="900" kern="1200" dirty="0"/>
            <a:t>Pablo Granifo Lavín</a:t>
          </a:r>
        </a:p>
      </dsp:txBody>
      <dsp:txXfrm>
        <a:off x="3063580" y="245222"/>
        <a:ext cx="1330287" cy="148367"/>
      </dsp:txXfrm>
    </dsp:sp>
    <dsp:sp modelId="{D9B7B5A2-223B-C943-AB79-F9032DCA4954}">
      <dsp:nvSpPr>
        <dsp:cNvPr id="0" name=""/>
        <dsp:cNvSpPr/>
      </dsp:nvSpPr>
      <dsp:spPr>
        <a:xfrm>
          <a:off x="2232001" y="965317"/>
          <a:ext cx="2519999" cy="395447"/>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 tIns="8890" rIns="8890" bIns="108000" numCol="1" spcCol="1270" anchor="ctr" anchorCtr="0">
          <a:noAutofit/>
        </a:bodyPr>
        <a:lstStyle/>
        <a:p>
          <a:pPr lvl="0" algn="ctr" defTabSz="622300">
            <a:lnSpc>
              <a:spcPct val="90000"/>
            </a:lnSpc>
            <a:spcBef>
              <a:spcPct val="0"/>
            </a:spcBef>
            <a:spcAft>
              <a:spcPct val="35000"/>
            </a:spcAft>
          </a:pPr>
          <a:r>
            <a:rPr lang="es-ES" sz="1400" kern="1200" dirty="0"/>
            <a:t>Directores</a:t>
          </a:r>
        </a:p>
      </dsp:txBody>
      <dsp:txXfrm>
        <a:off x="2232001" y="965317"/>
        <a:ext cx="2519999" cy="395447"/>
      </dsp:txXfrm>
    </dsp:sp>
    <dsp:sp modelId="{2B72CAF7-09A6-5648-874E-87A5ECF23F40}">
      <dsp:nvSpPr>
        <dsp:cNvPr id="0" name=""/>
        <dsp:cNvSpPr/>
      </dsp:nvSpPr>
      <dsp:spPr>
        <a:xfrm>
          <a:off x="4034101" y="1212847"/>
          <a:ext cx="720000" cy="148560"/>
        </a:xfrm>
        <a:prstGeom prst="rect">
          <a:avLst/>
        </a:prstGeom>
        <a:solidFill>
          <a:schemeClr val="accent2">
            <a:alpha val="90000"/>
            <a:tint val="40000"/>
            <a:hueOff val="0"/>
            <a:satOff val="0"/>
            <a:lumOff val="0"/>
            <a:alphaOff val="0"/>
          </a:schemeClr>
        </a:solidFill>
        <a:ln w="19050" cap="rnd" cmpd="sng" algn="ctr">
          <a:solidFill>
            <a:schemeClr val="accent2"/>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5715" rIns="22860" bIns="5715" numCol="1" spcCol="1270" anchor="ctr" anchorCtr="0">
          <a:noAutofit/>
        </a:bodyPr>
        <a:lstStyle/>
        <a:p>
          <a:pPr lvl="0" algn="r" defTabSz="400050">
            <a:lnSpc>
              <a:spcPct val="90000"/>
            </a:lnSpc>
            <a:spcBef>
              <a:spcPct val="0"/>
            </a:spcBef>
            <a:spcAft>
              <a:spcPct val="35000"/>
            </a:spcAft>
          </a:pPr>
          <a:r>
            <a:rPr lang="es-ES" sz="900" kern="1200" dirty="0"/>
            <a:t>8 Directores</a:t>
          </a:r>
        </a:p>
      </dsp:txBody>
      <dsp:txXfrm>
        <a:off x="4034101" y="1212847"/>
        <a:ext cx="720000" cy="148560"/>
      </dsp:txXfrm>
    </dsp:sp>
    <dsp:sp modelId="{206C3598-DB1F-3F43-BA1E-DD933C0FEFBF}">
      <dsp:nvSpPr>
        <dsp:cNvPr id="0" name=""/>
        <dsp:cNvSpPr/>
      </dsp:nvSpPr>
      <dsp:spPr>
        <a:xfrm>
          <a:off x="2232001" y="1455798"/>
          <a:ext cx="2519999" cy="395447"/>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 tIns="8890" rIns="8890" bIns="108000" numCol="1" spcCol="1270" anchor="ctr" anchorCtr="0">
          <a:noAutofit/>
        </a:bodyPr>
        <a:lstStyle/>
        <a:p>
          <a:pPr lvl="0" algn="ctr" defTabSz="622300">
            <a:lnSpc>
              <a:spcPct val="90000"/>
            </a:lnSpc>
            <a:spcBef>
              <a:spcPct val="0"/>
            </a:spcBef>
            <a:spcAft>
              <a:spcPct val="35000"/>
            </a:spcAft>
          </a:pPr>
          <a:r>
            <a:rPr lang="es-ES" sz="1400" kern="1200" dirty="0"/>
            <a:t>Directores Suplentes</a:t>
          </a:r>
        </a:p>
      </dsp:txBody>
      <dsp:txXfrm>
        <a:off x="2232001" y="1455798"/>
        <a:ext cx="2519999" cy="395447"/>
      </dsp:txXfrm>
    </dsp:sp>
    <dsp:sp modelId="{F3E85223-AE70-414B-9442-F895DDAE0D6A}">
      <dsp:nvSpPr>
        <dsp:cNvPr id="0" name=""/>
        <dsp:cNvSpPr/>
      </dsp:nvSpPr>
      <dsp:spPr>
        <a:xfrm>
          <a:off x="4034101" y="1700945"/>
          <a:ext cx="720000" cy="148947"/>
        </a:xfrm>
        <a:prstGeom prst="rect">
          <a:avLst/>
        </a:prstGeom>
        <a:solidFill>
          <a:schemeClr val="accent2">
            <a:alpha val="90000"/>
            <a:tint val="40000"/>
            <a:hueOff val="0"/>
            <a:satOff val="0"/>
            <a:lumOff val="0"/>
            <a:alphaOff val="0"/>
          </a:schemeClr>
        </a:solidFill>
        <a:ln w="19050" cap="rnd" cmpd="sng" algn="ctr">
          <a:solidFill>
            <a:schemeClr val="accent2"/>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5715" rIns="22860" bIns="5715" numCol="1" spcCol="1270" anchor="ctr" anchorCtr="0">
          <a:noAutofit/>
        </a:bodyPr>
        <a:lstStyle/>
        <a:p>
          <a:pPr lvl="0" algn="r" defTabSz="400050">
            <a:lnSpc>
              <a:spcPct val="90000"/>
            </a:lnSpc>
            <a:spcBef>
              <a:spcPct val="0"/>
            </a:spcBef>
            <a:spcAft>
              <a:spcPct val="35000"/>
            </a:spcAft>
          </a:pPr>
          <a:r>
            <a:rPr lang="es-ES" sz="900" kern="1200" dirty="0"/>
            <a:t>2 Directores</a:t>
          </a:r>
        </a:p>
      </dsp:txBody>
      <dsp:txXfrm>
        <a:off x="4034101" y="1700945"/>
        <a:ext cx="720000" cy="148947"/>
      </dsp:txXfrm>
    </dsp:sp>
    <dsp:sp modelId="{68806B29-217D-FF46-85A3-F95010D0A868}">
      <dsp:nvSpPr>
        <dsp:cNvPr id="0" name=""/>
        <dsp:cNvSpPr/>
      </dsp:nvSpPr>
      <dsp:spPr>
        <a:xfrm>
          <a:off x="1463875" y="1963639"/>
          <a:ext cx="1960261" cy="39544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 tIns="8890" rIns="8890" bIns="108000" numCol="1" spcCol="1270" anchor="ctr" anchorCtr="0">
          <a:noAutofit/>
        </a:bodyPr>
        <a:lstStyle/>
        <a:p>
          <a:pPr lvl="0" algn="ctr" defTabSz="622300">
            <a:lnSpc>
              <a:spcPct val="90000"/>
            </a:lnSpc>
            <a:spcBef>
              <a:spcPct val="0"/>
            </a:spcBef>
            <a:spcAft>
              <a:spcPct val="35000"/>
            </a:spcAft>
          </a:pPr>
          <a:r>
            <a:rPr lang="es-ES" sz="1400" kern="1200" dirty="0"/>
            <a:t>Asesores</a:t>
          </a:r>
        </a:p>
      </dsp:txBody>
      <dsp:txXfrm>
        <a:off x="1463875" y="1963639"/>
        <a:ext cx="1960261" cy="395441"/>
      </dsp:txXfrm>
    </dsp:sp>
    <dsp:sp modelId="{72A59BC3-FF40-1546-BFF8-B28E9B806206}">
      <dsp:nvSpPr>
        <dsp:cNvPr id="0" name=""/>
        <dsp:cNvSpPr/>
      </dsp:nvSpPr>
      <dsp:spPr>
        <a:xfrm>
          <a:off x="2705299" y="2229034"/>
          <a:ext cx="720000" cy="131813"/>
        </a:xfrm>
        <a:prstGeom prst="rect">
          <a:avLst/>
        </a:prstGeom>
        <a:solidFill>
          <a:schemeClr val="accent2">
            <a:alpha val="90000"/>
            <a:tint val="40000"/>
            <a:hueOff val="0"/>
            <a:satOff val="0"/>
            <a:lumOff val="0"/>
            <a:alphaOff val="0"/>
          </a:schemeClr>
        </a:solidFill>
        <a:ln w="19050" cap="rnd" cmpd="sng" algn="ctr">
          <a:solidFill>
            <a:schemeClr val="accent2"/>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5715" rIns="22860" bIns="5715" numCol="1" spcCol="1270" anchor="ctr" anchorCtr="0">
          <a:noAutofit/>
        </a:bodyPr>
        <a:lstStyle/>
        <a:p>
          <a:pPr lvl="0" algn="r" defTabSz="400050">
            <a:lnSpc>
              <a:spcPct val="90000"/>
            </a:lnSpc>
            <a:spcBef>
              <a:spcPct val="0"/>
            </a:spcBef>
            <a:spcAft>
              <a:spcPct val="35000"/>
            </a:spcAft>
          </a:pPr>
          <a:r>
            <a:rPr lang="es-ES" sz="900" kern="1200" dirty="0"/>
            <a:t>3 Asesores</a:t>
          </a:r>
        </a:p>
      </dsp:txBody>
      <dsp:txXfrm>
        <a:off x="2705299" y="2229034"/>
        <a:ext cx="720000" cy="131813"/>
      </dsp:txXfrm>
    </dsp:sp>
    <dsp:sp modelId="{EE74A6B3-A2A7-924C-8F66-2BA2ACB76115}">
      <dsp:nvSpPr>
        <dsp:cNvPr id="0" name=""/>
        <dsp:cNvSpPr/>
      </dsp:nvSpPr>
      <dsp:spPr>
        <a:xfrm>
          <a:off x="1624138" y="536800"/>
          <a:ext cx="1799997" cy="395447"/>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 tIns="8890" rIns="8890" bIns="108000" numCol="1" spcCol="1270" anchor="ctr" anchorCtr="0">
          <a:noAutofit/>
        </a:bodyPr>
        <a:lstStyle/>
        <a:p>
          <a:pPr lvl="0" algn="ctr" defTabSz="622300">
            <a:lnSpc>
              <a:spcPct val="90000"/>
            </a:lnSpc>
            <a:spcBef>
              <a:spcPct val="0"/>
            </a:spcBef>
            <a:spcAft>
              <a:spcPct val="35000"/>
            </a:spcAft>
          </a:pPr>
          <a:r>
            <a:rPr lang="es-ES" sz="1400" kern="1200" dirty="0"/>
            <a:t>Vicepresidente</a:t>
          </a:r>
        </a:p>
      </dsp:txBody>
      <dsp:txXfrm>
        <a:off x="1624138" y="536800"/>
        <a:ext cx="1799997" cy="395447"/>
      </dsp:txXfrm>
    </dsp:sp>
    <dsp:sp modelId="{A18EC5E4-1F49-5A44-9643-471E3E7681F8}">
      <dsp:nvSpPr>
        <dsp:cNvPr id="0" name=""/>
        <dsp:cNvSpPr/>
      </dsp:nvSpPr>
      <dsp:spPr>
        <a:xfrm>
          <a:off x="2100410" y="783190"/>
          <a:ext cx="1328438" cy="148417"/>
        </a:xfrm>
        <a:prstGeom prst="rect">
          <a:avLst/>
        </a:prstGeom>
        <a:solidFill>
          <a:schemeClr val="accent2">
            <a:alpha val="90000"/>
            <a:tint val="40000"/>
            <a:hueOff val="0"/>
            <a:satOff val="0"/>
            <a:lumOff val="0"/>
            <a:alphaOff val="0"/>
          </a:schemeClr>
        </a:solidFill>
        <a:ln w="19050" cap="rnd" cmpd="sng" algn="ctr">
          <a:solidFill>
            <a:schemeClr val="accent2"/>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5715" rIns="22860" bIns="5715" numCol="1" spcCol="1270" anchor="ctr" anchorCtr="0">
          <a:noAutofit/>
        </a:bodyPr>
        <a:lstStyle/>
        <a:p>
          <a:pPr lvl="0" algn="r" defTabSz="400050">
            <a:lnSpc>
              <a:spcPct val="90000"/>
            </a:lnSpc>
            <a:spcBef>
              <a:spcPct val="0"/>
            </a:spcBef>
            <a:spcAft>
              <a:spcPct val="35000"/>
            </a:spcAft>
          </a:pPr>
          <a:r>
            <a:rPr lang="es-ES" sz="900" kern="1200" dirty="0"/>
            <a:t>Andronico Luksic Craig</a:t>
          </a:r>
        </a:p>
      </dsp:txBody>
      <dsp:txXfrm>
        <a:off x="2100410" y="783190"/>
        <a:ext cx="1328438" cy="148417"/>
      </dsp:txXfrm>
    </dsp:sp>
    <dsp:sp modelId="{583FCF66-73DC-434F-A22B-8E6FF83D4985}">
      <dsp:nvSpPr>
        <dsp:cNvPr id="0" name=""/>
        <dsp:cNvSpPr/>
      </dsp:nvSpPr>
      <dsp:spPr>
        <a:xfrm>
          <a:off x="3559030" y="536800"/>
          <a:ext cx="1799997" cy="395447"/>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 tIns="8890" rIns="8890" bIns="108000" numCol="1" spcCol="1270" anchor="ctr" anchorCtr="0">
          <a:noAutofit/>
        </a:bodyPr>
        <a:lstStyle/>
        <a:p>
          <a:pPr lvl="0" algn="ctr" defTabSz="622300">
            <a:lnSpc>
              <a:spcPct val="90000"/>
            </a:lnSpc>
            <a:spcBef>
              <a:spcPct val="0"/>
            </a:spcBef>
            <a:spcAft>
              <a:spcPct val="35000"/>
            </a:spcAft>
          </a:pPr>
          <a:r>
            <a:rPr lang="es-ES" sz="1400" kern="1200" dirty="0" smtClean="0"/>
            <a:t>Vicepresidente</a:t>
          </a:r>
          <a:endParaRPr lang="es-ES" sz="1400" kern="1200" dirty="0"/>
        </a:p>
      </dsp:txBody>
      <dsp:txXfrm>
        <a:off x="3559030" y="536800"/>
        <a:ext cx="1799997" cy="395447"/>
      </dsp:txXfrm>
    </dsp:sp>
    <dsp:sp modelId="{B15D7E5D-63AF-024E-8145-4163A0452F1B}">
      <dsp:nvSpPr>
        <dsp:cNvPr id="0" name=""/>
        <dsp:cNvSpPr/>
      </dsp:nvSpPr>
      <dsp:spPr>
        <a:xfrm>
          <a:off x="4026147" y="783893"/>
          <a:ext cx="1328398" cy="148367"/>
        </a:xfrm>
        <a:prstGeom prst="rect">
          <a:avLst/>
        </a:prstGeom>
        <a:solidFill>
          <a:schemeClr val="accent2">
            <a:alpha val="90000"/>
            <a:tint val="40000"/>
            <a:hueOff val="0"/>
            <a:satOff val="0"/>
            <a:lumOff val="0"/>
            <a:alphaOff val="0"/>
          </a:schemeClr>
        </a:solidFill>
        <a:ln w="19050" cap="rnd" cmpd="sng" algn="ctr">
          <a:solidFill>
            <a:schemeClr val="accent2"/>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5715" rIns="22860" bIns="5715" numCol="1" spcCol="1270" anchor="ctr" anchorCtr="0">
          <a:noAutofit/>
        </a:bodyPr>
        <a:lstStyle/>
        <a:p>
          <a:pPr lvl="0" algn="r" defTabSz="400050">
            <a:lnSpc>
              <a:spcPct val="90000"/>
            </a:lnSpc>
            <a:spcBef>
              <a:spcPct val="0"/>
            </a:spcBef>
            <a:spcAft>
              <a:spcPct val="35000"/>
            </a:spcAft>
          </a:pPr>
          <a:r>
            <a:rPr lang="es-ES" sz="900" kern="1200" dirty="0"/>
            <a:t>Francisco Aristeguleta</a:t>
          </a:r>
        </a:p>
      </dsp:txBody>
      <dsp:txXfrm>
        <a:off x="4026147" y="783893"/>
        <a:ext cx="1328398" cy="14836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C8A73E-9D84-724D-9F62-ED27A6E380BC}">
      <dsp:nvSpPr>
        <dsp:cNvPr id="0" name=""/>
        <dsp:cNvSpPr/>
      </dsp:nvSpPr>
      <dsp:spPr>
        <a:xfrm>
          <a:off x="3536280" y="294422"/>
          <a:ext cx="91440" cy="1933545"/>
        </a:xfrm>
        <a:custGeom>
          <a:avLst/>
          <a:gdLst/>
          <a:ahLst/>
          <a:cxnLst/>
          <a:rect l="0" t="0" r="0" b="0"/>
          <a:pathLst>
            <a:path>
              <a:moveTo>
                <a:pt x="45720" y="0"/>
              </a:moveTo>
              <a:lnTo>
                <a:pt x="45720" y="1933545"/>
              </a:lnTo>
              <a:lnTo>
                <a:pt x="107241" y="1933545"/>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BE65067B-FC28-584D-ACD0-F6CBE589D616}">
      <dsp:nvSpPr>
        <dsp:cNvPr id="0" name=""/>
        <dsp:cNvSpPr/>
      </dsp:nvSpPr>
      <dsp:spPr>
        <a:xfrm>
          <a:off x="3474758" y="294422"/>
          <a:ext cx="91440" cy="1933545"/>
        </a:xfrm>
        <a:custGeom>
          <a:avLst/>
          <a:gdLst/>
          <a:ahLst/>
          <a:cxnLst/>
          <a:rect l="0" t="0" r="0" b="0"/>
          <a:pathLst>
            <a:path>
              <a:moveTo>
                <a:pt x="107241" y="0"/>
              </a:moveTo>
              <a:lnTo>
                <a:pt x="107241" y="1933545"/>
              </a:lnTo>
              <a:lnTo>
                <a:pt x="45720" y="1933545"/>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D9FAFA8B-FB95-5B43-8B82-29B50CEA9620}">
      <dsp:nvSpPr>
        <dsp:cNvPr id="0" name=""/>
        <dsp:cNvSpPr/>
      </dsp:nvSpPr>
      <dsp:spPr>
        <a:xfrm>
          <a:off x="3536280" y="294422"/>
          <a:ext cx="91440" cy="1517540"/>
        </a:xfrm>
        <a:custGeom>
          <a:avLst/>
          <a:gdLst/>
          <a:ahLst/>
          <a:cxnLst/>
          <a:rect l="0" t="0" r="0" b="0"/>
          <a:pathLst>
            <a:path>
              <a:moveTo>
                <a:pt x="45720" y="0"/>
              </a:moveTo>
              <a:lnTo>
                <a:pt x="45720" y="1517540"/>
              </a:lnTo>
              <a:lnTo>
                <a:pt x="107241" y="1517540"/>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A2D3456B-55D9-3A4B-BDE9-22CF1510C4C4}">
      <dsp:nvSpPr>
        <dsp:cNvPr id="0" name=""/>
        <dsp:cNvSpPr/>
      </dsp:nvSpPr>
      <dsp:spPr>
        <a:xfrm>
          <a:off x="3474758" y="294422"/>
          <a:ext cx="91440" cy="1517540"/>
        </a:xfrm>
        <a:custGeom>
          <a:avLst/>
          <a:gdLst/>
          <a:ahLst/>
          <a:cxnLst/>
          <a:rect l="0" t="0" r="0" b="0"/>
          <a:pathLst>
            <a:path>
              <a:moveTo>
                <a:pt x="107241" y="0"/>
              </a:moveTo>
              <a:lnTo>
                <a:pt x="107241" y="1517540"/>
              </a:lnTo>
              <a:lnTo>
                <a:pt x="45720" y="1517540"/>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E18ABF8E-B685-9A4A-9E3E-17667AE40BA9}">
      <dsp:nvSpPr>
        <dsp:cNvPr id="0" name=""/>
        <dsp:cNvSpPr/>
      </dsp:nvSpPr>
      <dsp:spPr>
        <a:xfrm>
          <a:off x="3536280" y="294422"/>
          <a:ext cx="91440" cy="1101534"/>
        </a:xfrm>
        <a:custGeom>
          <a:avLst/>
          <a:gdLst/>
          <a:ahLst/>
          <a:cxnLst/>
          <a:rect l="0" t="0" r="0" b="0"/>
          <a:pathLst>
            <a:path>
              <a:moveTo>
                <a:pt x="45720" y="0"/>
              </a:moveTo>
              <a:lnTo>
                <a:pt x="45720" y="1101534"/>
              </a:lnTo>
              <a:lnTo>
                <a:pt x="107241" y="1101534"/>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5E3B60C8-FA13-0543-8896-DD601A9A4A82}">
      <dsp:nvSpPr>
        <dsp:cNvPr id="0" name=""/>
        <dsp:cNvSpPr/>
      </dsp:nvSpPr>
      <dsp:spPr>
        <a:xfrm>
          <a:off x="3474758" y="294422"/>
          <a:ext cx="91440" cy="1101534"/>
        </a:xfrm>
        <a:custGeom>
          <a:avLst/>
          <a:gdLst/>
          <a:ahLst/>
          <a:cxnLst/>
          <a:rect l="0" t="0" r="0" b="0"/>
          <a:pathLst>
            <a:path>
              <a:moveTo>
                <a:pt x="107241" y="0"/>
              </a:moveTo>
              <a:lnTo>
                <a:pt x="107241" y="1101534"/>
              </a:lnTo>
              <a:lnTo>
                <a:pt x="45720" y="1101534"/>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F760BA4E-5D3C-E24D-8766-7A83979B0897}">
      <dsp:nvSpPr>
        <dsp:cNvPr id="0" name=""/>
        <dsp:cNvSpPr/>
      </dsp:nvSpPr>
      <dsp:spPr>
        <a:xfrm>
          <a:off x="3536280" y="294422"/>
          <a:ext cx="91440" cy="685529"/>
        </a:xfrm>
        <a:custGeom>
          <a:avLst/>
          <a:gdLst/>
          <a:ahLst/>
          <a:cxnLst/>
          <a:rect l="0" t="0" r="0" b="0"/>
          <a:pathLst>
            <a:path>
              <a:moveTo>
                <a:pt x="45720" y="0"/>
              </a:moveTo>
              <a:lnTo>
                <a:pt x="45720" y="685529"/>
              </a:lnTo>
              <a:lnTo>
                <a:pt x="107241" y="685529"/>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7EEC4A15-85AD-F949-BEA5-92D3B27C6889}">
      <dsp:nvSpPr>
        <dsp:cNvPr id="0" name=""/>
        <dsp:cNvSpPr/>
      </dsp:nvSpPr>
      <dsp:spPr>
        <a:xfrm>
          <a:off x="3474758" y="294422"/>
          <a:ext cx="91440" cy="685529"/>
        </a:xfrm>
        <a:custGeom>
          <a:avLst/>
          <a:gdLst/>
          <a:ahLst/>
          <a:cxnLst/>
          <a:rect l="0" t="0" r="0" b="0"/>
          <a:pathLst>
            <a:path>
              <a:moveTo>
                <a:pt x="107241" y="0"/>
              </a:moveTo>
              <a:lnTo>
                <a:pt x="107241" y="685529"/>
              </a:lnTo>
              <a:lnTo>
                <a:pt x="45720" y="685529"/>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FDEFC273-CB8E-9F4D-8509-38905BB1FA8A}">
      <dsp:nvSpPr>
        <dsp:cNvPr id="0" name=""/>
        <dsp:cNvSpPr/>
      </dsp:nvSpPr>
      <dsp:spPr>
        <a:xfrm>
          <a:off x="3536280" y="294422"/>
          <a:ext cx="91440" cy="269524"/>
        </a:xfrm>
        <a:custGeom>
          <a:avLst/>
          <a:gdLst/>
          <a:ahLst/>
          <a:cxnLst/>
          <a:rect l="0" t="0" r="0" b="0"/>
          <a:pathLst>
            <a:path>
              <a:moveTo>
                <a:pt x="45720" y="0"/>
              </a:moveTo>
              <a:lnTo>
                <a:pt x="45720" y="269524"/>
              </a:lnTo>
              <a:lnTo>
                <a:pt x="107241" y="269524"/>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54BC33E6-5FD5-4D4C-B742-E40A22DFA242}">
      <dsp:nvSpPr>
        <dsp:cNvPr id="0" name=""/>
        <dsp:cNvSpPr/>
      </dsp:nvSpPr>
      <dsp:spPr>
        <a:xfrm>
          <a:off x="3474758" y="294422"/>
          <a:ext cx="91440" cy="269524"/>
        </a:xfrm>
        <a:custGeom>
          <a:avLst/>
          <a:gdLst/>
          <a:ahLst/>
          <a:cxnLst/>
          <a:rect l="0" t="0" r="0" b="0"/>
          <a:pathLst>
            <a:path>
              <a:moveTo>
                <a:pt x="107241" y="0"/>
              </a:moveTo>
              <a:lnTo>
                <a:pt x="107241" y="269524"/>
              </a:lnTo>
              <a:lnTo>
                <a:pt x="45720" y="269524"/>
              </a:lnTo>
            </a:path>
          </a:pathLst>
        </a:custGeom>
        <a:noFill/>
        <a:ln w="19050" cap="rnd" cmpd="sng" algn="ctr">
          <a:solidFill>
            <a:srgbClr val="0070C0"/>
          </a:solidFill>
          <a:prstDash val="solid"/>
        </a:ln>
        <a:effectLst/>
      </dsp:spPr>
      <dsp:style>
        <a:lnRef idx="2">
          <a:scrgbClr r="0" g="0" b="0"/>
        </a:lnRef>
        <a:fillRef idx="0">
          <a:scrgbClr r="0" g="0" b="0"/>
        </a:fillRef>
        <a:effectRef idx="0">
          <a:scrgbClr r="0" g="0" b="0"/>
        </a:effectRef>
        <a:fontRef idx="minor"/>
      </dsp:style>
    </dsp:sp>
    <dsp:sp modelId="{C8F9B44E-B9D5-FD44-9D01-8B2A3320EC66}">
      <dsp:nvSpPr>
        <dsp:cNvPr id="0" name=""/>
        <dsp:cNvSpPr/>
      </dsp:nvSpPr>
      <dsp:spPr>
        <a:xfrm>
          <a:off x="2751261" y="1460"/>
          <a:ext cx="1661477" cy="29296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Gerente General</a:t>
          </a:r>
        </a:p>
      </dsp:txBody>
      <dsp:txXfrm>
        <a:off x="2751261" y="1460"/>
        <a:ext cx="1661477" cy="292961"/>
      </dsp:txXfrm>
    </dsp:sp>
    <dsp:sp modelId="{D718FF30-FEA3-4B4F-8D5F-1CADC92F8341}">
      <dsp:nvSpPr>
        <dsp:cNvPr id="0" name=""/>
        <dsp:cNvSpPr/>
      </dsp:nvSpPr>
      <dsp:spPr>
        <a:xfrm>
          <a:off x="640479" y="417465"/>
          <a:ext cx="2879998" cy="29296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Gerente División Comercial</a:t>
          </a:r>
        </a:p>
      </dsp:txBody>
      <dsp:txXfrm>
        <a:off x="640479" y="417465"/>
        <a:ext cx="2879998" cy="292961"/>
      </dsp:txXfrm>
    </dsp:sp>
    <dsp:sp modelId="{CCC9CC65-4892-F645-A9FB-BA1DF9705C63}">
      <dsp:nvSpPr>
        <dsp:cNvPr id="0" name=""/>
        <dsp:cNvSpPr/>
      </dsp:nvSpPr>
      <dsp:spPr>
        <a:xfrm>
          <a:off x="3643521" y="417465"/>
          <a:ext cx="2879998" cy="29296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Gerente </a:t>
          </a:r>
          <a:r>
            <a:rPr lang="es-ES" sz="1100" kern="1200" dirty="0" smtClean="0"/>
            <a:t>División</a:t>
          </a:r>
          <a:r>
            <a:rPr lang="es-ES" sz="1100" kern="1200" baseline="0" dirty="0" smtClean="0"/>
            <a:t> </a:t>
          </a:r>
          <a:r>
            <a:rPr lang="es-ES" sz="1100" kern="1200" dirty="0" smtClean="0"/>
            <a:t>Corporativa e Inversiones</a:t>
          </a:r>
          <a:endParaRPr lang="es-ES" sz="1100" kern="1200" dirty="0"/>
        </a:p>
      </dsp:txBody>
      <dsp:txXfrm>
        <a:off x="3643521" y="417465"/>
        <a:ext cx="2879998" cy="292961"/>
      </dsp:txXfrm>
    </dsp:sp>
    <dsp:sp modelId="{FD434C14-F5B6-4843-8BC1-61EEB49EB65E}">
      <dsp:nvSpPr>
        <dsp:cNvPr id="0" name=""/>
        <dsp:cNvSpPr/>
      </dsp:nvSpPr>
      <dsp:spPr>
        <a:xfrm>
          <a:off x="640479" y="833471"/>
          <a:ext cx="2879998" cy="29296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Gerente División </a:t>
          </a:r>
          <a:r>
            <a:rPr lang="es-ES" sz="1100" kern="1200" dirty="0" smtClean="0"/>
            <a:t>Consumo </a:t>
          </a:r>
          <a:r>
            <a:rPr lang="es-ES" sz="1100" kern="1200" dirty="0"/>
            <a:t>- </a:t>
          </a:r>
          <a:r>
            <a:rPr lang="es-ES" sz="1100" kern="1200" dirty="0" smtClean="0"/>
            <a:t>CrediChile</a:t>
          </a:r>
          <a:endParaRPr lang="es-ES" sz="1100" kern="1200" dirty="0"/>
        </a:p>
      </dsp:txBody>
      <dsp:txXfrm>
        <a:off x="640479" y="833471"/>
        <a:ext cx="2879998" cy="292961"/>
      </dsp:txXfrm>
    </dsp:sp>
    <dsp:sp modelId="{F8500101-5F4D-184D-ABF3-D8B26A9D096D}">
      <dsp:nvSpPr>
        <dsp:cNvPr id="0" name=""/>
        <dsp:cNvSpPr/>
      </dsp:nvSpPr>
      <dsp:spPr>
        <a:xfrm>
          <a:off x="3643521" y="833471"/>
          <a:ext cx="2879998" cy="29296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Gerente División </a:t>
          </a:r>
          <a:r>
            <a:rPr lang="es-ES" sz="1100" kern="1200" dirty="0" smtClean="0"/>
            <a:t>Riesgo </a:t>
          </a:r>
          <a:r>
            <a:rPr lang="es-ES" sz="1100" kern="1200" dirty="0"/>
            <a:t>Corporativo</a:t>
          </a:r>
        </a:p>
      </dsp:txBody>
      <dsp:txXfrm>
        <a:off x="3643521" y="833471"/>
        <a:ext cx="2879998" cy="292961"/>
      </dsp:txXfrm>
    </dsp:sp>
    <dsp:sp modelId="{B272D5A0-195F-8843-9F48-524A2E2F3349}">
      <dsp:nvSpPr>
        <dsp:cNvPr id="0" name=""/>
        <dsp:cNvSpPr/>
      </dsp:nvSpPr>
      <dsp:spPr>
        <a:xfrm>
          <a:off x="640479" y="1249476"/>
          <a:ext cx="2879998" cy="29296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Gerente División </a:t>
          </a:r>
          <a:r>
            <a:rPr lang="es-ES" sz="1100" kern="1200" dirty="0" smtClean="0"/>
            <a:t>Global </a:t>
          </a:r>
          <a:r>
            <a:rPr lang="es-ES" sz="1100" kern="1200" dirty="0"/>
            <a:t>de Cumplimiento</a:t>
          </a:r>
        </a:p>
      </dsp:txBody>
      <dsp:txXfrm>
        <a:off x="640479" y="1249476"/>
        <a:ext cx="2879998" cy="292961"/>
      </dsp:txXfrm>
    </dsp:sp>
    <dsp:sp modelId="{9A4F5F6D-533E-5947-809F-6258E533A3BC}">
      <dsp:nvSpPr>
        <dsp:cNvPr id="0" name=""/>
        <dsp:cNvSpPr/>
      </dsp:nvSpPr>
      <dsp:spPr>
        <a:xfrm>
          <a:off x="3643521" y="1249476"/>
          <a:ext cx="2879998" cy="29296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Gerente División </a:t>
          </a:r>
          <a:r>
            <a:rPr lang="es-ES" sz="1100" kern="1200" dirty="0" smtClean="0"/>
            <a:t>Personas </a:t>
          </a:r>
          <a:r>
            <a:rPr lang="es-ES" sz="1100" kern="1200" dirty="0"/>
            <a:t>y Organización</a:t>
          </a:r>
        </a:p>
      </dsp:txBody>
      <dsp:txXfrm>
        <a:off x="3643521" y="1249476"/>
        <a:ext cx="2879998" cy="292961"/>
      </dsp:txXfrm>
    </dsp:sp>
    <dsp:sp modelId="{A9633E03-362B-CD44-9D45-E81A2ACB812B}">
      <dsp:nvSpPr>
        <dsp:cNvPr id="0" name=""/>
        <dsp:cNvSpPr/>
      </dsp:nvSpPr>
      <dsp:spPr>
        <a:xfrm>
          <a:off x="640479" y="1665481"/>
          <a:ext cx="2879998" cy="29296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Gerente División Contraloría</a:t>
          </a:r>
        </a:p>
      </dsp:txBody>
      <dsp:txXfrm>
        <a:off x="640479" y="1665481"/>
        <a:ext cx="2879998" cy="292961"/>
      </dsp:txXfrm>
    </dsp:sp>
    <dsp:sp modelId="{C1C180D3-83B8-C543-A965-804A55E2E609}">
      <dsp:nvSpPr>
        <dsp:cNvPr id="0" name=""/>
        <dsp:cNvSpPr/>
      </dsp:nvSpPr>
      <dsp:spPr>
        <a:xfrm>
          <a:off x="3643521" y="1665481"/>
          <a:ext cx="2879998" cy="29296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Gerente División </a:t>
          </a:r>
          <a:r>
            <a:rPr lang="es-ES" sz="1100" kern="1200" dirty="0" smtClean="0"/>
            <a:t>Gestión </a:t>
          </a:r>
          <a:r>
            <a:rPr lang="es-ES" sz="1100" kern="1200" dirty="0"/>
            <a:t>y Control Financiero</a:t>
          </a:r>
        </a:p>
      </dsp:txBody>
      <dsp:txXfrm>
        <a:off x="3643521" y="1665481"/>
        <a:ext cx="2879998" cy="292961"/>
      </dsp:txXfrm>
    </dsp:sp>
    <dsp:sp modelId="{BDA27209-03D4-3C4E-8EB1-343360F0E962}">
      <dsp:nvSpPr>
        <dsp:cNvPr id="0" name=""/>
        <dsp:cNvSpPr/>
      </dsp:nvSpPr>
      <dsp:spPr>
        <a:xfrm>
          <a:off x="640479" y="2081486"/>
          <a:ext cx="2879998" cy="29296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Gerente División </a:t>
          </a:r>
          <a:r>
            <a:rPr lang="es-ES" sz="1100" kern="1200" dirty="0" smtClean="0"/>
            <a:t>Operaciones </a:t>
          </a:r>
          <a:r>
            <a:rPr lang="es-ES" sz="1100" kern="1200" dirty="0"/>
            <a:t>y Tecnología</a:t>
          </a:r>
        </a:p>
      </dsp:txBody>
      <dsp:txXfrm>
        <a:off x="640479" y="2081486"/>
        <a:ext cx="2879998" cy="292961"/>
      </dsp:txXfrm>
    </dsp:sp>
    <dsp:sp modelId="{CFB57F2F-AB86-2541-B861-F95AEEE369E2}">
      <dsp:nvSpPr>
        <dsp:cNvPr id="0" name=""/>
        <dsp:cNvSpPr/>
      </dsp:nvSpPr>
      <dsp:spPr>
        <a:xfrm>
          <a:off x="3643521" y="2081486"/>
          <a:ext cx="2879998" cy="292961"/>
        </a:xfrm>
        <a:prstGeom prst="rect">
          <a:avLst/>
        </a:prstGeom>
        <a:solidFill>
          <a:schemeClr val="lt1">
            <a:hueOff val="0"/>
            <a:satOff val="0"/>
            <a:lumOff val="0"/>
            <a:alphaOff val="0"/>
          </a:schemeClr>
        </a:solidFill>
        <a:ln w="19050" cap="rnd" cmpd="sng" algn="ctr">
          <a:solidFill>
            <a:srgbClr val="0070C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Gerente General BanChile</a:t>
          </a:r>
        </a:p>
      </dsp:txBody>
      <dsp:txXfrm>
        <a:off x="3643521" y="2081486"/>
        <a:ext cx="2879998" cy="292961"/>
      </dsp:txXfrm>
    </dsp:sp>
  </dsp:spTree>
</dsp:drawing>
</file>

<file path=ppt/diagrams/layout1.xml><?xml version="1.0" encoding="utf-8"?>
<dgm:layoutDef xmlns:dgm="http://schemas.openxmlformats.org/drawingml/2006/diagram" xmlns:a="http://schemas.openxmlformats.org/drawingml/2006/main" uniqueId="urn:microsoft.com/office/officeart/2008/layout/NameandTitleOrganizationalChart">
  <dgm:title val=""/>
  <dgm:desc val=""/>
  <dgm:catLst>
    <dgm:cat type="hierarchy" pri="125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1" styleLbl="fgAcc0">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alg type="conn">
                            <dgm:param type="connRout" val="bend"/>
                            <dgm:param type="dim" val="1D"/>
                            <dgm:param type="endSty" val="noArr"/>
                            <dgm:param type="begPts" val="bCtr"/>
                            <dgm:param type="endPts" val="tCtr"/>
                            <dgm:param type="bendPt" val="end"/>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41" func="var" arg="hierBranch" op="equ" val="hang">
                    <dgm:layoutNode name="Name42">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3">
                    <dgm:layoutNode name="Name44">
                      <dgm:choose name="Name45">
                        <dgm:if name="Name46" axis="self" func="depth" op="lte" val="2">
                          <dgm:choose name="Name47">
                            <dgm:if name="Name48" axis="par ch" ptType="node asst" func="cnt" op="gte" val="1">
                              <dgm:alg type="conn">
                                <dgm:param type="connRout" val="bend"/>
                                <dgm:param type="dim" val="1D"/>
                                <dgm:param type="endSty" val="noArr"/>
                                <dgm:param type="begPts" val="bCtr"/>
                                <dgm:param type="endPts" val="midL midR"/>
                              </dgm:alg>
                            </dgm:if>
                            <dgm:else name="Name49">
                              <dgm:alg type="conn">
                                <dgm:param type="connRout" val="bend"/>
                                <dgm:param type="dim" val="1D"/>
                                <dgm:param type="endSty" val="noArr"/>
                                <dgm:param type="begPts" val="bCtr"/>
                                <dgm:param type="endPts" val="midL midR"/>
                                <dgm:param type="srcNode" val="rootConnector1"/>
                              </dgm:alg>
                            </dgm:else>
                          </dgm:choose>
                        </dgm:if>
                        <dgm:else name="Name50">
                          <dgm:choose name="Name51">
                            <dgm:if name="Name52" axis="par ch" ptType="node asst" func="cnt" op="gte" val="1">
                              <dgm:alg type="conn">
                                <dgm:param type="connRout" val="bend"/>
                                <dgm:param type="dim" val="1D"/>
                                <dgm:param type="endSty" val="noArr"/>
                                <dgm:param type="begPts" val="bCtr"/>
                                <dgm:param type="endPts" val="midL midR"/>
                              </dgm:alg>
                            </dgm:if>
                            <dgm:else name="Name53">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54">
                  <dgm:if name="Name55" func="var" arg="hierBranch" op="equ" val="l">
                    <dgm:choose name="Name56">
                      <dgm:if name="Name57"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58">
                        <dgm:alg type="hierRoot">
                          <dgm:param type="hierAlign" val="tR"/>
                        </dgm:alg>
                        <dgm:shape xmlns:r="http://schemas.openxmlformats.org/officeDocument/2006/relationships" r:blip="">
                          <dgm:adjLst/>
                        </dgm:shape>
                        <dgm:presOf/>
                        <dgm:constrLst>
                          <dgm:constr type="alignOff" val="0.25"/>
                        </dgm:constrLst>
                      </dgm:else>
                    </dgm:choose>
                  </dgm:if>
                  <dgm:if name="Name59" func="var" arg="hierBranch" op="equ" val="r">
                    <dgm:choose name="Name60">
                      <dgm:if name="Name61"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2">
                        <dgm:alg type="hierRoot">
                          <dgm:param type="hierAlign" val="tL"/>
                        </dgm:alg>
                        <dgm:shape xmlns:r="http://schemas.openxmlformats.org/officeDocument/2006/relationships" r:blip="">
                          <dgm:adjLst/>
                        </dgm:shape>
                        <dgm:presOf/>
                        <dgm:constrLst>
                          <dgm:constr type="alignOff" val="0.25"/>
                        </dgm:constrLst>
                      </dgm:else>
                    </dgm:choose>
                  </dgm:if>
                  <dgm:if name="Name63"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4"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65">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66">
                    <dgm:if name="Name67" func="var" arg="hierBranch" op="equ" val="init">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68" func="var" arg="hierBranch" op="equ" val="l">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69" func="var" arg="hierBranch" op="equ" val="r">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70">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2" styleLbl="fgAcc1">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71">
                    <dgm:if name="Name72" func="var" arg="hierBranch" op="equ" val="l">
                      <dgm:alg type="hierChild">
                        <dgm:param type="chAlign" val="r"/>
                        <dgm:param type="linDir" val="fromT"/>
                      </dgm:alg>
                    </dgm:if>
                    <dgm:if name="Name73" func="var" arg="hierBranch" op="equ" val="r">
                      <dgm:alg type="hierChild">
                        <dgm:param type="chAlign" val="l"/>
                        <dgm:param type="linDir" val="fromT"/>
                      </dgm:alg>
                    </dgm:if>
                    <dgm:if name="Name74" func="var" arg="hierBranch" op="equ" val="hang">
                      <dgm:choose name="Name75">
                        <dgm:if name="Name76" func="var" arg="dir" op="equ" val="norm">
                          <dgm:alg type="hierChild">
                            <dgm:param type="chAlign" val="l"/>
                            <dgm:param type="linDir" val="fromL"/>
                            <dgm:param type="secChAlign" val="t"/>
                            <dgm:param type="secLinDir" val="fromT"/>
                          </dgm:alg>
                        </dgm:if>
                        <dgm:else name="Name77">
                          <dgm:alg type="hierChild">
                            <dgm:param type="chAlign" val="l"/>
                            <dgm:param type="linDir" val="fromR"/>
                            <dgm:param type="secChAlign" val="t"/>
                            <dgm:param type="secLinDir" val="fromT"/>
                          </dgm:alg>
                        </dgm:else>
                      </dgm:choose>
                    </dgm:if>
                    <dgm:if name="Name78" func="var" arg="hierBranch" op="equ" val="std">
                      <dgm:choose name="Name79">
                        <dgm:if name="Name80" func="var" arg="dir" op="equ" val="norm">
                          <dgm:alg type="hierChild"/>
                        </dgm:if>
                        <dgm:else name="Name81">
                          <dgm:alg type="hierChild">
                            <dgm:param type="linDir" val="fromR"/>
                          </dgm:alg>
                        </dgm:else>
                      </dgm:choose>
                    </dgm:if>
                    <dgm:if name="Name82" func="var" arg="hierBranch" op="equ" val="init">
                      <dgm:choose name="Name83">
                        <dgm:if name="Name84" func="var" arg="dir" op="equ" val="norm">
                          <dgm:alg type="hierChild"/>
                        </dgm:if>
                        <dgm:else name="Name85">
                          <dgm:alg type="hierChild">
                            <dgm:param type="linDir" val="fromR"/>
                          </dgm:alg>
                        </dgm:else>
                      </dgm:choose>
                    </dgm:if>
                    <dgm:else name="Name86"/>
                  </dgm:choose>
                  <dgm:shape xmlns:r="http://schemas.openxmlformats.org/officeDocument/2006/relationships" r:blip="">
                    <dgm:adjLst/>
                  </dgm:shape>
                  <dgm:presOf/>
                  <dgm:constrLst/>
                  <dgm:ruleLst/>
                  <dgm:forEach name="Name87" ref="rep2a"/>
                </dgm:layoutNode>
                <dgm:layoutNode name="hierChild5">
                  <dgm:choose name="Name88">
                    <dgm:if name="Name89" func="var" arg="dir" op="equ" val="norm">
                      <dgm:alg type="hierChild">
                        <dgm:param type="chAlign" val="l"/>
                        <dgm:param type="linDir" val="fromL"/>
                        <dgm:param type="secChAlign" val="t"/>
                        <dgm:param type="secLinDir" val="fromT"/>
                      </dgm:alg>
                    </dgm:if>
                    <dgm:else name="Name90">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91" ref="rep2b"/>
                </dgm:layoutNode>
              </dgm:layoutNode>
            </dgm:forEach>
          </dgm:layoutNode>
          <dgm:layoutNode name="hierChild3">
            <dgm:choose name="Name92">
              <dgm:if name="Name93" func="var" arg="dir" op="equ" val="norm">
                <dgm:alg type="hierChild">
                  <dgm:param type="chAlign" val="l"/>
                  <dgm:param type="linDir" val="fromL"/>
                  <dgm:param type="secChAlign" val="t"/>
                  <dgm:param type="secLinDir" val="fromT"/>
                </dgm:alg>
              </dgm:if>
              <dgm:else name="Name94">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95" axis="precedSib" ptType="parTrans" st="-1" cnt="1">
                <dgm:layoutNode name="Name96">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97">
                  <dgm:if name="Name98" func="var" arg="hierBranch" op="equ" val="l">
                    <dgm:alg type="hierRoot">
                      <dgm:param type="hierAlign" val="tR"/>
                    </dgm:alg>
                    <dgm:shape xmlns:r="http://schemas.openxmlformats.org/officeDocument/2006/relationships" r:blip="">
                      <dgm:adjLst/>
                    </dgm:shape>
                    <dgm:presOf/>
                    <dgm:constrLst>
                      <dgm:constr type="alignOff" val="0.65"/>
                    </dgm:constrLst>
                  </dgm:if>
                  <dgm:if name="Name99" func="var" arg="hierBranch" op="equ" val="r">
                    <dgm:alg type="hierRoot">
                      <dgm:param type="hierAlign" val="tL"/>
                    </dgm:alg>
                    <dgm:shape xmlns:r="http://schemas.openxmlformats.org/officeDocument/2006/relationships" r:blip="">
                      <dgm:adjLst/>
                    </dgm:shape>
                    <dgm:presOf/>
                    <dgm:constrLst>
                      <dgm:constr type="alignOff" val="0.65"/>
                    </dgm:constrLst>
                  </dgm:if>
                  <dgm:if name="Name100" func="var" arg="hierBranch" op="equ" val="hang">
                    <dgm:alg type="hierRoot"/>
                    <dgm:shape xmlns:r="http://schemas.openxmlformats.org/officeDocument/2006/relationships" r:blip="">
                      <dgm:adjLst/>
                    </dgm:shape>
                    <dgm:presOf/>
                    <dgm:constrLst>
                      <dgm:constr type="alignOff" val="0.65"/>
                    </dgm:constrLst>
                  </dgm:if>
                  <dgm:if name="Name101"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02"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103"/>
                </dgm:choose>
                <dgm:ruleLst/>
                <dgm:layoutNode name="rootComposite3">
                  <dgm:alg type="composite"/>
                  <dgm:shape xmlns:r="http://schemas.openxmlformats.org/officeDocument/2006/relationships" r:blip="">
                    <dgm:adjLst/>
                  </dgm:shape>
                  <dgm:presOf axis="self" ptType="node" cnt="1"/>
                  <dgm:choose name="Name104">
                    <dgm:if name="Name105" func="var" arg="hierBranch" op="equ" val="init">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06" func="var" arg="hierBranch" op="equ" val="l">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07" func="var" arg="hierBranch" op="equ" val="r">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08">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styleLbl="asst1">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3" styleLbl="fgAcc2">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09">
                    <dgm:if name="Name110" func="var" arg="hierBranch" op="equ" val="l">
                      <dgm:alg type="hierChild">
                        <dgm:param type="chAlign" val="r"/>
                        <dgm:param type="linDir" val="fromT"/>
                      </dgm:alg>
                    </dgm:if>
                    <dgm:if name="Name111" func="var" arg="hierBranch" op="equ" val="r">
                      <dgm:alg type="hierChild">
                        <dgm:param type="chAlign" val="l"/>
                        <dgm:param type="linDir" val="fromT"/>
                      </dgm:alg>
                    </dgm:if>
                    <dgm:if name="Name112" func="var" arg="hierBranch" op="equ" val="hang">
                      <dgm:choose name="Name113">
                        <dgm:if name="Name114" func="var" arg="dir" op="equ" val="norm">
                          <dgm:alg type="hierChild">
                            <dgm:param type="chAlign" val="l"/>
                            <dgm:param type="linDir" val="fromL"/>
                            <dgm:param type="secChAlign" val="t"/>
                            <dgm:param type="secLinDir" val="fromT"/>
                          </dgm:alg>
                        </dgm:if>
                        <dgm:else name="Name115">
                          <dgm:alg type="hierChild">
                            <dgm:param type="chAlign" val="l"/>
                            <dgm:param type="linDir" val="fromR"/>
                            <dgm:param type="secChAlign" val="t"/>
                            <dgm:param type="secLinDir" val="fromT"/>
                          </dgm:alg>
                        </dgm:else>
                      </dgm:choose>
                    </dgm:if>
                    <dgm:if name="Name116" func="var" arg="hierBranch" op="equ" val="std">
                      <dgm:choose name="Name117">
                        <dgm:if name="Name118" func="var" arg="dir" op="equ" val="norm">
                          <dgm:alg type="hierChild"/>
                        </dgm:if>
                        <dgm:else name="Name119">
                          <dgm:alg type="hierChild">
                            <dgm:param type="linDir" val="fromR"/>
                          </dgm:alg>
                        </dgm:else>
                      </dgm:choose>
                    </dgm:if>
                    <dgm:if name="Name120" func="var" arg="hierBranch" op="equ" val="init">
                      <dgm:alg type="hierChild"/>
                    </dgm:if>
                    <dgm:else name="Name121"/>
                  </dgm:choose>
                  <dgm:shape xmlns:r="http://schemas.openxmlformats.org/officeDocument/2006/relationships" r:blip="">
                    <dgm:adjLst/>
                  </dgm:shape>
                  <dgm:presOf/>
                  <dgm:constrLst/>
                  <dgm:ruleLst/>
                  <dgm:forEach name="Name122" ref="rep2a"/>
                </dgm:layoutNode>
                <dgm:layoutNode name="hierChild7">
                  <dgm:choose name="Name123">
                    <dgm:if name="Name124" func="var" arg="dir" op="equ" val="norm">
                      <dgm:alg type="hierChild">
                        <dgm:param type="chAlign" val="l"/>
                        <dgm:param type="linDir" val="fromL"/>
                        <dgm:param type="secChAlign" val="t"/>
                        <dgm:param type="secLinDir" val="fromT"/>
                      </dgm:alg>
                    </dgm:if>
                    <dgm:else name="Name12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26"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3.tiff>
</file>

<file path=ppt/media/image14.tiff>
</file>

<file path=ppt/media/image15.tiff>
</file>

<file path=ppt/media/image16.tiff>
</file>

<file path=ppt/media/image2.tiff>
</file>

<file path=ppt/media/image22.png>
</file>

<file path=ppt/media/image3.tiff>
</file>

<file path=ppt/media/image4.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7E9977-B927-5B4C-9271-F84F8B5DE01B}" type="datetimeFigureOut">
              <a:rPr lang="es-ES_tradnl" smtClean="0"/>
              <a:t>11/8/15</a:t>
            </a:fld>
            <a:endParaRPr lang="es-ES_tradnl"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9E48A5-E0E6-E94B-B87F-F091B529BA7E}" type="slidenum">
              <a:rPr lang="es-ES_tradnl" smtClean="0"/>
              <a:t>‹Nr.›</a:t>
            </a:fld>
            <a:endParaRPr lang="es-ES_tradnl" dirty="0"/>
          </a:p>
        </p:txBody>
      </p:sp>
    </p:spTree>
    <p:extLst>
      <p:ext uri="{BB962C8B-B14F-4D97-AF65-F5344CB8AC3E}">
        <p14:creationId xmlns:p14="http://schemas.microsoft.com/office/powerpoint/2010/main" val="17496985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US" sz="1200" kern="1200" dirty="0" smtClean="0">
                <a:solidFill>
                  <a:schemeClr val="tx1"/>
                </a:solidFill>
                <a:effectLst/>
                <a:latin typeface="+mn-lt"/>
                <a:ea typeface="+mn-ea"/>
                <a:cs typeface="+mn-cs"/>
              </a:rPr>
              <a:t>Buenas tardes profesores, familia, compañeros, presentaré mi proyecto de título “Desarrollo de aplicación Banca Móvil para Banco de Chile”.</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1</a:t>
            </a:fld>
            <a:endParaRPr lang="es-ES_tradnl" dirty="0"/>
          </a:p>
        </p:txBody>
      </p:sp>
    </p:spTree>
    <p:extLst>
      <p:ext uri="{BB962C8B-B14F-4D97-AF65-F5344CB8AC3E}">
        <p14:creationId xmlns:p14="http://schemas.microsoft.com/office/powerpoint/2010/main" val="14693480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Análisis de los procesos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La nueva banca móvil, al igual que la anterior, debe llamar a distintos Web Services que están dentro del Bus de Servicios Oracle que provee de los datos de las consultas y transacciones.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Los distintos procesos que se implementaran</a:t>
            </a:r>
            <a:r>
              <a:rPr lang="es-ES_tradnl" sz="1200" kern="120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en esta banca movil son:</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Enrolamiento</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Saldos de Cuentas y Tarjetas de Crédito</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Movimientos de Cuentas</a:t>
            </a:r>
            <a:r>
              <a:rPr lang="es-ES_tradnl" sz="1200" kern="1200" dirty="0" smtClean="0">
                <a:solidFill>
                  <a:schemeClr val="tx1"/>
                </a:solidFill>
                <a:effectLst/>
                <a:latin typeface="+mn-lt"/>
                <a:ea typeface="+mn-ea"/>
                <a:cs typeface="+mn-cs"/>
              </a:rPr>
              <a:t> y </a:t>
            </a:r>
            <a:r>
              <a:rPr lang="es-ES" sz="1200" kern="1200" dirty="0" smtClean="0">
                <a:solidFill>
                  <a:schemeClr val="tx1"/>
                </a:solidFill>
                <a:effectLst/>
                <a:latin typeface="+mn-lt"/>
                <a:ea typeface="+mn-ea"/>
                <a:cs typeface="+mn-cs"/>
              </a:rPr>
              <a:t>Tarjetas de Crédito</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Cartolas de Transferencias Enviadas y Recibidas</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Transferencias a Terceros</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Avance de Tarjeta de Crédito</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Pago de Línea de Crédito</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Pago de Tarjeta de Crédito Nacional</a:t>
            </a:r>
            <a:r>
              <a:rPr lang="es-ES_tradnl" sz="1200" kern="1200" dirty="0" smtClean="0">
                <a:solidFill>
                  <a:schemeClr val="tx1"/>
                </a:solidFill>
                <a:effectLst/>
                <a:latin typeface="+mn-lt"/>
                <a:ea typeface="+mn-ea"/>
                <a:cs typeface="+mn-cs"/>
              </a:rPr>
              <a:t> e </a:t>
            </a:r>
            <a:r>
              <a:rPr lang="es-ES" sz="1200" kern="1200" dirty="0" smtClean="0">
                <a:solidFill>
                  <a:schemeClr val="tx1"/>
                </a:solidFill>
                <a:effectLst/>
                <a:latin typeface="+mn-lt"/>
                <a:ea typeface="+mn-ea"/>
                <a:cs typeface="+mn-cs"/>
              </a:rPr>
              <a:t>Internacional</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Recarga Celular</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Contacto</a:t>
            </a:r>
            <a:endParaRPr lang="es-ES_tradnl"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10</a:t>
            </a:fld>
            <a:endParaRPr lang="es-ES_tradnl" dirty="0"/>
          </a:p>
        </p:txBody>
      </p:sp>
    </p:spTree>
    <p:extLst>
      <p:ext uri="{BB962C8B-B14F-4D97-AF65-F5344CB8AC3E}">
        <p14:creationId xmlns:p14="http://schemas.microsoft.com/office/powerpoint/2010/main" val="11171426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kern="1200" dirty="0" smtClean="0">
                <a:solidFill>
                  <a:schemeClr val="tx1"/>
                </a:solidFill>
                <a:effectLst/>
                <a:latin typeface="+mn-lt"/>
                <a:ea typeface="+mn-ea"/>
                <a:cs typeface="+mn-cs"/>
              </a:rPr>
              <a:t>Por ejemplo para las </a:t>
            </a:r>
            <a:r>
              <a:rPr lang="es-CL" sz="1200" b="1" kern="1200" dirty="0" smtClean="0">
                <a:solidFill>
                  <a:schemeClr val="tx1"/>
                </a:solidFill>
                <a:effectLst/>
                <a:latin typeface="+mn-lt"/>
                <a:ea typeface="+mn-ea"/>
                <a:cs typeface="+mn-cs"/>
              </a:rPr>
              <a:t>Transferencias a Terceros </a:t>
            </a:r>
            <a:r>
              <a:rPr lang="es-CL" sz="1200" kern="1200" dirty="0" smtClean="0">
                <a:solidFill>
                  <a:schemeClr val="tx1"/>
                </a:solidFill>
                <a:effectLst/>
                <a:latin typeface="+mn-lt"/>
                <a:ea typeface="+mn-ea"/>
                <a:cs typeface="+mn-cs"/>
              </a:rPr>
              <a:t>se realiza una consulta a los destinatarios de transferencias del cliente, por medio del servicio CS005517.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Luego, se debe validar el monto de la transacción y obtener los dispositivos de seguridad (digipass - digicard) con el Web Service CS000176, luego con el mismo servicio se valida el token o las coordenadas ingresadas. Una vez correcta el ingreso de datos se procede con la transferencia a terceros con el Web Service CS000508, en caso de existir alguna regla extra para verificación de identidad (como restricción por montos o bancos), se llama al servicio CS000340 que envía un Mensaje de Texto al teléfono del cliente para confirmar la transacción.</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Finalmente ejecutada correctamente la transferencia, se envía un correo electrónico con el comprobante a través del Web Service CS000177, se envía tanto para el emisor como el destinatario.</a:t>
            </a:r>
            <a:endParaRPr lang="es-ES_tradnl" sz="1200" kern="1200" dirty="0" smtClean="0">
              <a:solidFill>
                <a:schemeClr val="tx1"/>
              </a:solidFill>
              <a:effectLst/>
              <a:latin typeface="+mn-lt"/>
              <a:ea typeface="+mn-ea"/>
              <a:cs typeface="+mn-cs"/>
            </a:endParaRPr>
          </a:p>
          <a:p>
            <a:r>
              <a:rPr lang="es-ES" sz="1200" kern="1200" dirty="0" smtClean="0">
                <a:solidFill>
                  <a:schemeClr val="tx1"/>
                </a:solidFill>
                <a:effectLst/>
                <a:latin typeface="+mn-lt"/>
                <a:ea typeface="+mn-ea"/>
                <a:cs typeface="+mn-cs"/>
              </a:rPr>
              <a:t> </a:t>
            </a:r>
            <a:endParaRPr lang="es-ES_tradnl" sz="1200" kern="1200" dirty="0" smtClean="0">
              <a:solidFill>
                <a:schemeClr val="tx1"/>
              </a:solidFill>
              <a:effectLst/>
              <a:latin typeface="+mn-lt"/>
              <a:ea typeface="+mn-ea"/>
              <a:cs typeface="+mn-cs"/>
            </a:endParaRPr>
          </a:p>
          <a:p>
            <a:r>
              <a:rPr lang="es-ES" sz="1200" kern="1200" dirty="0" smtClean="0">
                <a:solidFill>
                  <a:schemeClr val="tx1"/>
                </a:solidFill>
                <a:effectLst/>
                <a:latin typeface="+mn-lt"/>
                <a:ea typeface="+mn-ea"/>
                <a:cs typeface="+mn-cs"/>
              </a:rPr>
              <a:t>Y para </a:t>
            </a:r>
            <a:r>
              <a:rPr lang="es-CL" sz="1200" b="1" kern="1200" dirty="0" smtClean="0">
                <a:solidFill>
                  <a:schemeClr val="tx1"/>
                </a:solidFill>
                <a:effectLst/>
                <a:latin typeface="+mn-lt"/>
                <a:ea typeface="+mn-ea"/>
                <a:cs typeface="+mn-cs"/>
              </a:rPr>
              <a:t>Saldos de Cuenta y Tarjetas de Crédito</a:t>
            </a:r>
            <a:r>
              <a:rPr lang="es-CL" sz="1200" kern="1200" dirty="0" smtClean="0">
                <a:solidFill>
                  <a:schemeClr val="tx1"/>
                </a:solidFill>
                <a:effectLst/>
                <a:latin typeface="+mn-lt"/>
                <a:ea typeface="+mn-ea"/>
                <a:cs typeface="+mn-cs"/>
              </a:rPr>
              <a:t> se deben realizar llamadas al Web Services CS000069 para consultar los saldos de cuentas, este consulta al Sistema de Cuentas Corrientes – Vista y al Web Service CS001169 para obtener el saldo de Tarjeta de Crédito, el cual consulta al sistema de la operadora de tarjetas de crédito de Nexus.</a:t>
            </a:r>
            <a:endParaRPr lang="es-ES_tradnl" sz="120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11</a:t>
            </a:fld>
            <a:endParaRPr lang="es-ES_tradnl" dirty="0"/>
          </a:p>
        </p:txBody>
      </p:sp>
    </p:spTree>
    <p:extLst>
      <p:ext uri="{BB962C8B-B14F-4D97-AF65-F5344CB8AC3E}">
        <p14:creationId xmlns:p14="http://schemas.microsoft.com/office/powerpoint/2010/main" val="1987231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sz="1200" kern="1200" dirty="0" smtClean="0">
                <a:solidFill>
                  <a:schemeClr val="tx1"/>
                </a:solidFill>
                <a:effectLst/>
                <a:latin typeface="+mn-lt"/>
                <a:ea typeface="+mn-ea"/>
                <a:cs typeface="+mn-cs"/>
              </a:rPr>
              <a:t>Diagnóstico de los Procesos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Los procesos de Banco de Chile son estándar a nivel de Middleware, por ende ante cualquier modificación en Bus de Servicios debe ser transparente para el canal Banca Móvil o cualquier otro canal, como Internet Personas, Empresas, Cajeros automáticos, etc., si existiese algún cambio a este nivel, la nueva banca móvil debe ser capaz de adaptarse rápidamente.</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El principal problema que puede existir en el desarrollo de esta nueva banca móvil es el desconocimiento de los Web Services, la variedad de servicios o alguna definición por parte del usuario no muy tajante puede llegar a confundir a los desarrolladores.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9</a:t>
            </a:r>
            <a:r>
              <a:rPr lang="es-CL" sz="1200" kern="1200" baseline="0" dirty="0" smtClean="0">
                <a:solidFill>
                  <a:schemeClr val="tx1"/>
                </a:solidFill>
                <a:effectLst/>
                <a:latin typeface="+mn-lt"/>
                <a:ea typeface="+mn-ea"/>
                <a:cs typeface="+mn-cs"/>
              </a:rPr>
              <a:t> de los 10 </a:t>
            </a:r>
            <a:r>
              <a:rPr lang="es-CL" sz="1200" kern="1200" dirty="0" smtClean="0">
                <a:solidFill>
                  <a:schemeClr val="tx1"/>
                </a:solidFill>
                <a:effectLst/>
                <a:latin typeface="+mn-lt"/>
                <a:ea typeface="+mn-ea"/>
                <a:cs typeface="+mn-cs"/>
              </a:rPr>
              <a:t>procesos descritos en el “Analisis de los Procesos” son en tiempo real, ya sean las consultas o transacciones, el formulario de contacto tiene tiempo de respuesta máximo de</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24 horas.</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12</a:t>
            </a:fld>
            <a:endParaRPr lang="es-ES_tradnl" dirty="0"/>
          </a:p>
        </p:txBody>
      </p:sp>
    </p:spTree>
    <p:extLst>
      <p:ext uri="{BB962C8B-B14F-4D97-AF65-F5344CB8AC3E}">
        <p14:creationId xmlns:p14="http://schemas.microsoft.com/office/powerpoint/2010/main" val="18753359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Planificación del Desarrollo</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Se realiza la estimación para ejecutar el proyecto en 18 meses, comenzando en Marzo de 2013 y terminando en agosto de 2014.</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Valorización de la Propuesta</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La valorización de la propuesta se divide en 2:</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El costo del proyecto que incluye compra del SW, HW, desarrollo e imprevistos</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El costo interno que incluye diseño,</a:t>
            </a:r>
            <a:r>
              <a:rPr lang="es-ES" sz="1200" kern="1200" baseline="0" dirty="0" smtClean="0">
                <a:solidFill>
                  <a:schemeClr val="tx1"/>
                </a:solidFill>
                <a:effectLst/>
                <a:latin typeface="+mn-lt"/>
                <a:ea typeface="+mn-ea"/>
                <a:cs typeface="+mn-cs"/>
              </a:rPr>
              <a:t> </a:t>
            </a:r>
            <a:r>
              <a:rPr lang="es-ES" sz="1200" kern="1200" dirty="0" smtClean="0">
                <a:solidFill>
                  <a:schemeClr val="tx1"/>
                </a:solidFill>
                <a:effectLst/>
                <a:latin typeface="+mn-lt"/>
                <a:ea typeface="+mn-ea"/>
                <a:cs typeface="+mn-cs"/>
              </a:rPr>
              <a:t>instalaciones en ambiente QA y producción, y testing al software</a:t>
            </a:r>
          </a:p>
          <a:p>
            <a:pPr lvl="0"/>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La valorización total del proyecto Nueva Banca Móvil es la suma de los costos del proyecto más los costos internos que</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son aprox. $1.170 millones</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(que son aprox 46.800 UF).</a:t>
            </a:r>
            <a:endParaRPr lang="es-ES_tradnl"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13</a:t>
            </a:fld>
            <a:endParaRPr lang="es-ES_tradnl" dirty="0"/>
          </a:p>
        </p:txBody>
      </p:sp>
    </p:spTree>
    <p:extLst>
      <p:ext uri="{BB962C8B-B14F-4D97-AF65-F5344CB8AC3E}">
        <p14:creationId xmlns:p14="http://schemas.microsoft.com/office/powerpoint/2010/main" val="21033187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El proyecto se realiz</a:t>
            </a:r>
            <a:r>
              <a:rPr lang="es-ES_tradnl" sz="1200" kern="1200" dirty="0" err="1" smtClean="0">
                <a:solidFill>
                  <a:schemeClr val="tx1"/>
                </a:solidFill>
                <a:effectLst/>
                <a:latin typeface="+mn-lt"/>
                <a:ea typeface="+mn-ea"/>
                <a:cs typeface="+mn-cs"/>
              </a:rPr>
              <a:t>ó</a:t>
            </a:r>
            <a:r>
              <a:rPr lang="es-ES_tradnl" sz="1200" kern="120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a través de la Metodología Cascada, ya que Banco de Chile trabaja con esta metodología de desarrollo al ser un proyecto superior a 10.000 UF, para ser regido por estrictos procesos de control de gestion, para verificar avance, cumplimiento de hitos, control</a:t>
            </a:r>
            <a:r>
              <a:rPr lang="es-CL" sz="1200" kern="1200" baseline="0" dirty="0" smtClean="0">
                <a:solidFill>
                  <a:schemeClr val="tx1"/>
                </a:solidFill>
                <a:effectLst/>
                <a:latin typeface="+mn-lt"/>
                <a:ea typeface="+mn-ea"/>
                <a:cs typeface="+mn-cs"/>
              </a:rPr>
              <a:t> de </a:t>
            </a:r>
            <a:r>
              <a:rPr lang="es-CL" sz="1200" kern="1200" dirty="0" smtClean="0">
                <a:solidFill>
                  <a:schemeClr val="tx1"/>
                </a:solidFill>
                <a:effectLst/>
                <a:latin typeface="+mn-lt"/>
                <a:ea typeface="+mn-ea"/>
                <a:cs typeface="+mn-cs"/>
              </a:rPr>
              <a:t>dinero y tiempo, entre otros controles.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Esto en desmedro de otras metodologías que trabaja Banco de Chile, como la Metodología Ágil Scrum la cual tiene un menor control por medio de informes pero un mayor control presencial</a:t>
            </a:r>
            <a:r>
              <a:rPr lang="es-ES_tradnl" sz="1200" kern="1200" dirty="0" smtClean="0">
                <a:solidFill>
                  <a:schemeClr val="tx1"/>
                </a:solidFill>
                <a:effectLst/>
                <a:latin typeface="+mn-lt"/>
                <a:ea typeface="+mn-ea"/>
                <a:cs typeface="+mn-cs"/>
              </a:rPr>
              <a:t>.</a:t>
            </a: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14</a:t>
            </a:fld>
            <a:endParaRPr lang="es-ES_tradnl" dirty="0"/>
          </a:p>
        </p:txBody>
      </p:sp>
    </p:spTree>
    <p:extLst>
      <p:ext uri="{BB962C8B-B14F-4D97-AF65-F5344CB8AC3E}">
        <p14:creationId xmlns:p14="http://schemas.microsoft.com/office/powerpoint/2010/main" val="69395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sz="1200" kern="1200" dirty="0" smtClean="0">
                <a:solidFill>
                  <a:schemeClr val="tx1"/>
                </a:solidFill>
                <a:effectLst/>
                <a:latin typeface="+mn-lt"/>
                <a:ea typeface="+mn-ea"/>
                <a:cs typeface="+mn-cs"/>
              </a:rPr>
              <a:t>El objetivo de esta etapa es Describir el Problema de Negocio, es decir, comienza con la detección de problemas y sus soluciones, así justificar el desarrollo del proyecto (los cuales son los requisitos del negocio) y se profundiza en el diseño para identificar actores, sus casos de uso y los requerimientos funcionales. Finalmente, estos casos de uso se priorizan</a:t>
            </a:r>
            <a:r>
              <a:rPr lang="es-CL" sz="1200" kern="1200" baseline="0" dirty="0" smtClean="0">
                <a:solidFill>
                  <a:schemeClr val="tx1"/>
                </a:solidFill>
                <a:effectLst/>
                <a:latin typeface="+mn-lt"/>
                <a:ea typeface="+mn-ea"/>
                <a:cs typeface="+mn-cs"/>
              </a:rPr>
              <a:t> para el desarrollo.</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15</a:t>
            </a:fld>
            <a:endParaRPr lang="es-ES_tradnl" dirty="0"/>
          </a:p>
        </p:txBody>
      </p:sp>
    </p:spTree>
    <p:extLst>
      <p:ext uri="{BB962C8B-B14F-4D97-AF65-F5344CB8AC3E}">
        <p14:creationId xmlns:p14="http://schemas.microsoft.com/office/powerpoint/2010/main" val="7407593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sz="1200" kern="1200" dirty="0" smtClean="0">
                <a:solidFill>
                  <a:schemeClr val="tx1"/>
                </a:solidFill>
                <a:effectLst/>
                <a:latin typeface="+mn-lt"/>
                <a:ea typeface="+mn-ea"/>
                <a:cs typeface="+mn-cs"/>
              </a:rPr>
              <a:t>De cada uno de los diagramas de uso se definen su escenarios para su construcción, definiendo casos existosos y de fallo. Luego, se define su diagrama de actividades y prototipo lógico, para luego generar el prototipo fisico de la aplicación. Esta es la base para crear los casos de prueba.</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16</a:t>
            </a:fld>
            <a:endParaRPr lang="es-ES_tradnl" dirty="0"/>
          </a:p>
        </p:txBody>
      </p:sp>
    </p:spTree>
    <p:extLst>
      <p:ext uri="{BB962C8B-B14F-4D97-AF65-F5344CB8AC3E}">
        <p14:creationId xmlns:p14="http://schemas.microsoft.com/office/powerpoint/2010/main" val="12852288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sz="1200" kern="1200" dirty="0" smtClean="0">
                <a:solidFill>
                  <a:schemeClr val="tx1"/>
                </a:solidFill>
                <a:effectLst/>
                <a:latin typeface="+mn-lt"/>
                <a:ea typeface="+mn-ea"/>
                <a:cs typeface="+mn-cs"/>
              </a:rPr>
              <a:t>De acuerdo a los casos de uso, se genera el diagrama de diseño, este diagrama junto al prototipo fisico genera el diagrama de secuencia, con este se define el flujo por funcionalidad. Finalmente, con esto se estima el desarrollo de sus componentes y su despliegue.</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17</a:t>
            </a:fld>
            <a:endParaRPr lang="es-ES_tradnl" dirty="0"/>
          </a:p>
        </p:txBody>
      </p:sp>
    </p:spTree>
    <p:extLst>
      <p:ext uri="{BB962C8B-B14F-4D97-AF65-F5344CB8AC3E}">
        <p14:creationId xmlns:p14="http://schemas.microsoft.com/office/powerpoint/2010/main" val="17893763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sz="1200" kern="1200" dirty="0" smtClean="0">
                <a:solidFill>
                  <a:schemeClr val="tx1"/>
                </a:solidFill>
                <a:effectLst/>
                <a:latin typeface="+mn-lt"/>
                <a:ea typeface="+mn-ea"/>
                <a:cs typeface="+mn-cs"/>
              </a:rPr>
              <a:t>Con los casos de uso y su diseño, se comienza el desarrollo de acuerdo a los esfuerzos estimados, estos componentes deben tener prueba de su funcionamiento para poder ser instalados en ambientes de </a:t>
            </a:r>
            <a:r>
              <a:rPr lang="es-ES_tradnl" sz="1200" kern="1200" dirty="0" smtClean="0">
                <a:solidFill>
                  <a:schemeClr val="tx1"/>
                </a:solidFill>
                <a:effectLst/>
                <a:latin typeface="+mn-lt"/>
                <a:ea typeface="+mn-ea"/>
                <a:cs typeface="+mn-cs"/>
              </a:rPr>
              <a:t>testing.</a:t>
            </a: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18</a:t>
            </a:fld>
            <a:endParaRPr lang="es-ES_tradnl" dirty="0"/>
          </a:p>
        </p:txBody>
      </p:sp>
    </p:spTree>
    <p:extLst>
      <p:ext uri="{BB962C8B-B14F-4D97-AF65-F5344CB8AC3E}">
        <p14:creationId xmlns:p14="http://schemas.microsoft.com/office/powerpoint/2010/main" val="5022786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El testing se divide en 2 fases: la fase estatica y dinámica.</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La fase estatica es la creación del plan de pruebas mediante los casos de uso y los prototipos fisicos.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Luego se pasa a la fase dinámica, la cual consiste en las pruebas del producto, cuando se encuentra un defecto se devuelve a desarrollo para su corrección y posterior instalacion en ambientes de prueba para recertificar</a:t>
            </a:r>
            <a:r>
              <a:rPr lang="es-ES_tradnl" dirty="0" smtClean="0">
                <a:effectLst/>
              </a:rPr>
              <a:t> </a:t>
            </a:r>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19</a:t>
            </a:fld>
            <a:endParaRPr lang="es-ES_tradnl" dirty="0"/>
          </a:p>
        </p:txBody>
      </p:sp>
    </p:spTree>
    <p:extLst>
      <p:ext uri="{BB962C8B-B14F-4D97-AF65-F5344CB8AC3E}">
        <p14:creationId xmlns:p14="http://schemas.microsoft.com/office/powerpoint/2010/main" val="1450573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US" sz="1200" kern="1200" dirty="0" smtClean="0">
                <a:solidFill>
                  <a:schemeClr val="tx1"/>
                </a:solidFill>
                <a:effectLst/>
                <a:latin typeface="+mn-lt"/>
                <a:ea typeface="+mn-ea"/>
                <a:cs typeface="+mn-cs"/>
              </a:rPr>
              <a:t>Los contenidos a revisar en esta presentación son los siguientes, que se clasifican en tres:</a:t>
            </a:r>
            <a:endParaRPr lang="es-ES_tradnl" sz="1200" kern="1200" dirty="0" smtClean="0">
              <a:solidFill>
                <a:schemeClr val="tx1"/>
              </a:solidFill>
              <a:effectLst/>
              <a:latin typeface="+mn-lt"/>
              <a:ea typeface="+mn-ea"/>
              <a:cs typeface="+mn-cs"/>
            </a:endParaRPr>
          </a:p>
          <a:p>
            <a:pPr marL="171450" lvl="0" indent="-171450">
              <a:buFont typeface="Arial" charset="0"/>
              <a:buChar char="•"/>
            </a:pPr>
            <a:r>
              <a:rPr lang="es-US" sz="1200" kern="1200" dirty="0" smtClean="0">
                <a:solidFill>
                  <a:schemeClr val="tx1"/>
                </a:solidFill>
                <a:effectLst/>
                <a:latin typeface="+mn-lt"/>
                <a:ea typeface="+mn-ea"/>
                <a:cs typeface="+mn-cs"/>
              </a:rPr>
              <a:t>La etapa inicial en la que realizaré la </a:t>
            </a:r>
            <a:r>
              <a:rPr lang="es-US" sz="1200" b="1" kern="1200" dirty="0" smtClean="0">
                <a:solidFill>
                  <a:schemeClr val="tx1"/>
                </a:solidFill>
                <a:effectLst/>
                <a:latin typeface="+mn-lt"/>
                <a:ea typeface="+mn-ea"/>
                <a:cs typeface="+mn-cs"/>
              </a:rPr>
              <a:t>Introducción</a:t>
            </a:r>
            <a:r>
              <a:rPr lang="es-US" sz="1200" kern="1200" dirty="0" smtClean="0">
                <a:solidFill>
                  <a:schemeClr val="tx1"/>
                </a:solidFill>
                <a:effectLst/>
                <a:latin typeface="+mn-lt"/>
                <a:ea typeface="+mn-ea"/>
                <a:cs typeface="+mn-cs"/>
              </a:rPr>
              <a:t> al proyecto, se detallan los </a:t>
            </a:r>
            <a:r>
              <a:rPr lang="es-US" sz="1200" b="1" kern="1200" dirty="0" smtClean="0">
                <a:solidFill>
                  <a:schemeClr val="tx1"/>
                </a:solidFill>
                <a:effectLst/>
                <a:latin typeface="+mn-lt"/>
                <a:ea typeface="+mn-ea"/>
                <a:cs typeface="+mn-cs"/>
              </a:rPr>
              <a:t>Antecedentes Generales</a:t>
            </a:r>
            <a:r>
              <a:rPr lang="es-US" sz="1200" kern="1200" dirty="0" smtClean="0">
                <a:solidFill>
                  <a:schemeClr val="tx1"/>
                </a:solidFill>
                <a:effectLst/>
                <a:latin typeface="+mn-lt"/>
                <a:ea typeface="+mn-ea"/>
                <a:cs typeface="+mn-cs"/>
              </a:rPr>
              <a:t> y se presenta la </a:t>
            </a:r>
            <a:r>
              <a:rPr lang="es-US" sz="1200" b="1" kern="1200" dirty="0" smtClean="0">
                <a:solidFill>
                  <a:schemeClr val="tx1"/>
                </a:solidFill>
                <a:effectLst/>
                <a:latin typeface="+mn-lt"/>
                <a:ea typeface="+mn-ea"/>
                <a:cs typeface="+mn-cs"/>
              </a:rPr>
              <a:t>Empresa </a:t>
            </a:r>
            <a:r>
              <a:rPr lang="es-US" sz="1200" kern="1200" dirty="0" smtClean="0">
                <a:solidFill>
                  <a:schemeClr val="tx1"/>
                </a:solidFill>
                <a:effectLst/>
                <a:latin typeface="+mn-lt"/>
                <a:ea typeface="+mn-ea"/>
                <a:cs typeface="+mn-cs"/>
              </a:rPr>
              <a:t>en la que se aplicó.</a:t>
            </a:r>
            <a:endParaRPr lang="es-ES_tradnl" sz="1200" kern="1200" dirty="0" smtClean="0">
              <a:solidFill>
                <a:schemeClr val="tx1"/>
              </a:solidFill>
              <a:effectLst/>
              <a:latin typeface="+mn-lt"/>
              <a:ea typeface="+mn-ea"/>
              <a:cs typeface="+mn-cs"/>
            </a:endParaRPr>
          </a:p>
          <a:p>
            <a:pPr marL="171450" lvl="0" indent="-171450">
              <a:buFont typeface="Arial" charset="0"/>
              <a:buChar char="•"/>
            </a:pPr>
            <a:r>
              <a:rPr lang="es-US" sz="1200" kern="1200" dirty="0" smtClean="0">
                <a:solidFill>
                  <a:schemeClr val="tx1"/>
                </a:solidFill>
                <a:effectLst/>
                <a:latin typeface="+mn-lt"/>
                <a:ea typeface="+mn-ea"/>
                <a:cs typeface="+mn-cs"/>
              </a:rPr>
              <a:t>Luego la etapa de desarrollo, se realizaré un </a:t>
            </a:r>
            <a:r>
              <a:rPr lang="es-US" sz="1200" b="1" kern="1200" dirty="0" smtClean="0">
                <a:solidFill>
                  <a:schemeClr val="tx1"/>
                </a:solidFill>
                <a:effectLst/>
                <a:latin typeface="+mn-lt"/>
                <a:ea typeface="+mn-ea"/>
                <a:cs typeface="+mn-cs"/>
              </a:rPr>
              <a:t>Analisis de la Problemática</a:t>
            </a:r>
            <a:r>
              <a:rPr lang="es-US" sz="1200" kern="1200" dirty="0" smtClean="0">
                <a:solidFill>
                  <a:schemeClr val="tx1"/>
                </a:solidFill>
                <a:effectLst/>
                <a:latin typeface="+mn-lt"/>
                <a:ea typeface="+mn-ea"/>
                <a:cs typeface="+mn-cs"/>
              </a:rPr>
              <a:t>, explicaré la </a:t>
            </a:r>
            <a:r>
              <a:rPr lang="es-US" sz="1200" b="1" kern="1200" dirty="0" smtClean="0">
                <a:solidFill>
                  <a:schemeClr val="tx1"/>
                </a:solidFill>
                <a:effectLst/>
                <a:latin typeface="+mn-lt"/>
                <a:ea typeface="+mn-ea"/>
                <a:cs typeface="+mn-cs"/>
              </a:rPr>
              <a:t>Metodologia de Trabajo</a:t>
            </a:r>
            <a:r>
              <a:rPr lang="es-US" sz="1200" kern="1200" dirty="0" smtClean="0">
                <a:solidFill>
                  <a:schemeClr val="tx1"/>
                </a:solidFill>
                <a:effectLst/>
                <a:latin typeface="+mn-lt"/>
                <a:ea typeface="+mn-ea"/>
                <a:cs typeface="+mn-cs"/>
              </a:rPr>
              <a:t> y se expone la </a:t>
            </a:r>
            <a:r>
              <a:rPr lang="es-US" sz="1200" b="1" kern="1200" dirty="0" smtClean="0">
                <a:solidFill>
                  <a:schemeClr val="tx1"/>
                </a:solidFill>
                <a:effectLst/>
                <a:latin typeface="+mn-lt"/>
                <a:ea typeface="+mn-ea"/>
                <a:cs typeface="+mn-cs"/>
              </a:rPr>
              <a:t>Construcción del sistema</a:t>
            </a:r>
            <a:r>
              <a:rPr lang="es-US" sz="1200" kern="1200" dirty="0" smtClean="0">
                <a:solidFill>
                  <a:schemeClr val="tx1"/>
                </a:solidFill>
                <a:effectLst/>
                <a:latin typeface="+mn-lt"/>
                <a:ea typeface="+mn-ea"/>
                <a:cs typeface="+mn-cs"/>
              </a:rPr>
              <a:t>.</a:t>
            </a:r>
            <a:endParaRPr lang="es-ES_tradnl" sz="1200" kern="1200" dirty="0" smtClean="0">
              <a:solidFill>
                <a:schemeClr val="tx1"/>
              </a:solidFill>
              <a:effectLst/>
              <a:latin typeface="+mn-lt"/>
              <a:ea typeface="+mn-ea"/>
              <a:cs typeface="+mn-cs"/>
            </a:endParaRPr>
          </a:p>
          <a:p>
            <a:pPr marL="171450" lvl="0" indent="-171450">
              <a:buFont typeface="Arial" charset="0"/>
              <a:buChar char="•"/>
            </a:pPr>
            <a:r>
              <a:rPr lang="es-US" sz="1200" kern="1200" dirty="0" smtClean="0">
                <a:solidFill>
                  <a:schemeClr val="tx1"/>
                </a:solidFill>
                <a:effectLst/>
                <a:latin typeface="+mn-lt"/>
                <a:ea typeface="+mn-ea"/>
                <a:cs typeface="+mn-cs"/>
              </a:rPr>
              <a:t>Finalmente, se presentará el resultado de la </a:t>
            </a:r>
            <a:r>
              <a:rPr lang="es-US" sz="1200" b="1" kern="1200" dirty="0" smtClean="0">
                <a:solidFill>
                  <a:schemeClr val="tx1"/>
                </a:solidFill>
                <a:effectLst/>
                <a:latin typeface="+mn-lt"/>
                <a:ea typeface="+mn-ea"/>
                <a:cs typeface="+mn-cs"/>
              </a:rPr>
              <a:t>Puesta en Marcha</a:t>
            </a:r>
            <a:r>
              <a:rPr lang="es-US" sz="1200" kern="1200" dirty="0" smtClean="0">
                <a:solidFill>
                  <a:schemeClr val="tx1"/>
                </a:solidFill>
                <a:effectLst/>
                <a:latin typeface="+mn-lt"/>
                <a:ea typeface="+mn-ea"/>
                <a:cs typeface="+mn-cs"/>
              </a:rPr>
              <a:t>, una </a:t>
            </a:r>
            <a:r>
              <a:rPr lang="es-US" sz="1200" b="1" kern="1200" dirty="0" smtClean="0">
                <a:solidFill>
                  <a:schemeClr val="tx1"/>
                </a:solidFill>
                <a:effectLst/>
                <a:latin typeface="+mn-lt"/>
                <a:ea typeface="+mn-ea"/>
                <a:cs typeface="+mn-cs"/>
              </a:rPr>
              <a:t>Demostración</a:t>
            </a:r>
            <a:r>
              <a:rPr lang="es-US" sz="1200" kern="1200" dirty="0" smtClean="0">
                <a:solidFill>
                  <a:schemeClr val="tx1"/>
                </a:solidFill>
                <a:effectLst/>
                <a:latin typeface="+mn-lt"/>
                <a:ea typeface="+mn-ea"/>
                <a:cs typeface="+mn-cs"/>
              </a:rPr>
              <a:t> del producto final y las </a:t>
            </a:r>
            <a:r>
              <a:rPr lang="es-US" sz="1200" b="1" kern="1200" dirty="0" smtClean="0">
                <a:solidFill>
                  <a:schemeClr val="tx1"/>
                </a:solidFill>
                <a:effectLst/>
                <a:latin typeface="+mn-lt"/>
                <a:ea typeface="+mn-ea"/>
                <a:cs typeface="+mn-cs"/>
              </a:rPr>
              <a:t>Conclusiones</a:t>
            </a:r>
            <a:r>
              <a:rPr lang="es-US" sz="1200" kern="1200" dirty="0" smtClean="0">
                <a:solidFill>
                  <a:schemeClr val="tx1"/>
                </a:solidFill>
                <a:effectLst/>
                <a:latin typeface="+mn-lt"/>
                <a:ea typeface="+mn-ea"/>
                <a:cs typeface="+mn-cs"/>
              </a:rPr>
              <a:t>.</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2</a:t>
            </a:fld>
            <a:endParaRPr lang="es-ES_tradnl" dirty="0"/>
          </a:p>
        </p:txBody>
      </p:sp>
    </p:spTree>
    <p:extLst>
      <p:ext uri="{BB962C8B-B14F-4D97-AF65-F5344CB8AC3E}">
        <p14:creationId xmlns:p14="http://schemas.microsoft.com/office/powerpoint/2010/main" val="9276129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sz="1200" kern="1200" dirty="0" smtClean="0">
                <a:solidFill>
                  <a:schemeClr val="tx1"/>
                </a:solidFill>
                <a:effectLst/>
                <a:latin typeface="+mn-lt"/>
                <a:ea typeface="+mn-ea"/>
                <a:cs typeface="+mn-cs"/>
              </a:rPr>
              <a:t>Despliegue en Producción</a:t>
            </a:r>
            <a:r>
              <a:rPr lang="es-ES_tradnl" sz="1200" kern="1200" dirty="0" smtClean="0">
                <a:solidFill>
                  <a:schemeClr val="tx1"/>
                </a:solidFill>
                <a:effectLst/>
                <a:latin typeface="+mn-lt"/>
                <a:ea typeface="+mn-ea"/>
                <a:cs typeface="+mn-cs"/>
              </a:rPr>
              <a:t>:</a:t>
            </a:r>
            <a:r>
              <a:rPr lang="es-ES_tradn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Luego de la certificacion en ambientes de testing, las componentes deben ser versionadas para su instalación en produccion. Las solicitudes de instalación se realizan mediante un formulario </a:t>
            </a:r>
            <a:r>
              <a:rPr lang="es-CL" sz="1200" kern="1200" dirty="0" smtClean="0">
                <a:solidFill>
                  <a:schemeClr val="tx1"/>
                </a:solidFill>
                <a:effectLst/>
                <a:latin typeface="+mn-lt"/>
                <a:ea typeface="+mn-ea"/>
                <a:cs typeface="+mn-cs"/>
              </a:rPr>
              <a:t>RFC </a:t>
            </a:r>
            <a:r>
              <a:rPr lang="es-CL" sz="1200" kern="1200" dirty="0" smtClean="0">
                <a:solidFill>
                  <a:schemeClr val="tx1"/>
                </a:solidFill>
                <a:effectLst/>
                <a:latin typeface="+mn-lt"/>
                <a:ea typeface="+mn-ea"/>
                <a:cs typeface="+mn-cs"/>
              </a:rPr>
              <a:t>y coordinada con las areas encargadas de la instalación. </a:t>
            </a:r>
          </a:p>
          <a:p>
            <a:pPr marL="0" marR="0" indent="0" algn="l" defTabSz="914400" rtl="0" eaLnBrk="1" fontAlgn="auto" latinLnBrk="0" hangingPunct="1">
              <a:lnSpc>
                <a:spcPct val="100000"/>
              </a:lnSpc>
              <a:spcBef>
                <a:spcPts val="0"/>
              </a:spcBef>
              <a:spcAft>
                <a:spcPts val="0"/>
              </a:spcAft>
              <a:buClrTx/>
              <a:buSzTx/>
              <a:buFontTx/>
              <a:buNone/>
              <a:tabLst/>
              <a:defRPr/>
            </a:pPr>
            <a:endParaRPr lang="es-ES_tradnl" sz="1200" kern="1200" dirty="0" smtClean="0">
              <a:solidFill>
                <a:schemeClr val="tx1"/>
              </a:solidFill>
              <a:effectLst/>
              <a:latin typeface="+mn-lt"/>
              <a:ea typeface="+mn-ea"/>
              <a:cs typeface="+mn-cs"/>
            </a:endParaRPr>
          </a:p>
          <a:p>
            <a:r>
              <a:rPr lang="es-ES_tradnl" sz="1200" kern="1200" dirty="0" smtClean="0">
                <a:solidFill>
                  <a:schemeClr val="tx1"/>
                </a:solidFill>
                <a:effectLst/>
                <a:latin typeface="+mn-lt"/>
                <a:ea typeface="+mn-ea"/>
                <a:cs typeface="+mn-cs"/>
              </a:rPr>
              <a:t>Continuidad: Después </a:t>
            </a:r>
            <a:r>
              <a:rPr lang="es-ES_tradnl" sz="1200" kern="1200" baseline="0" dirty="0" smtClean="0">
                <a:solidFill>
                  <a:schemeClr val="tx1"/>
                </a:solidFill>
                <a:effectLst/>
                <a:latin typeface="+mn-lt"/>
                <a:ea typeface="+mn-ea"/>
                <a:cs typeface="+mn-cs"/>
              </a:rPr>
              <a:t>de esta</a:t>
            </a:r>
            <a:r>
              <a:rPr lang="es-CL" sz="1200" kern="1200" dirty="0" smtClean="0">
                <a:solidFill>
                  <a:schemeClr val="tx1"/>
                </a:solidFill>
                <a:effectLst/>
                <a:latin typeface="+mn-lt"/>
                <a:ea typeface="+mn-ea"/>
                <a:cs typeface="+mn-cs"/>
              </a:rPr>
              <a:t> puesta en producción, la fábrica de continuidad debe tomar el control de los códigos fuentes y la documentacion de la aplicación y reparar en caso de existir algun problema.</a:t>
            </a:r>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20</a:t>
            </a:fld>
            <a:endParaRPr lang="es-ES_tradnl" dirty="0"/>
          </a:p>
        </p:txBody>
      </p:sp>
    </p:spTree>
    <p:extLst>
      <p:ext uri="{BB962C8B-B14F-4D97-AF65-F5344CB8AC3E}">
        <p14:creationId xmlns:p14="http://schemas.microsoft.com/office/powerpoint/2010/main" val="10371278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dirty="0" smtClean="0"/>
              <a:t>En la metodología cascada</a:t>
            </a:r>
            <a:r>
              <a:rPr lang="es-ES_tradnl" baseline="0" dirty="0" smtClean="0"/>
              <a:t> trabajan los siguientes participantes:</a:t>
            </a:r>
          </a:p>
          <a:p>
            <a:endParaRPr lang="es-ES_tradnl" baseline="0" dirty="0" smtClean="0"/>
          </a:p>
          <a:p>
            <a:r>
              <a:rPr lang="es-CL" sz="1200" kern="1200" dirty="0" smtClean="0">
                <a:solidFill>
                  <a:schemeClr val="tx1"/>
                </a:solidFill>
                <a:effectLst/>
                <a:latin typeface="+mn-lt"/>
                <a:ea typeface="+mn-ea"/>
                <a:cs typeface="+mn-cs"/>
              </a:rPr>
              <a:t>Usuario/Product Owner</a:t>
            </a:r>
            <a:r>
              <a:rPr lang="es-ES_tradnl" sz="1200" kern="1200" dirty="0" smtClean="0">
                <a:solidFill>
                  <a:schemeClr val="tx1"/>
                </a:solidFill>
                <a:effectLst/>
                <a:latin typeface="+mn-lt"/>
                <a:ea typeface="+mn-ea"/>
                <a:cs typeface="+mn-cs"/>
              </a:rPr>
              <a:t>:</a:t>
            </a:r>
            <a:r>
              <a:rPr lang="es-ES_tradn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Es quien conoce el entorno de negocio del cliente y expone la visión del producto. Representa a todos los interesados en el producto final, es responsable de preparar los requisitos con las características funcionales. </a:t>
            </a:r>
            <a:endParaRPr lang="es-ES_tradnl" sz="1200" kern="1200" dirty="0" smtClean="0">
              <a:solidFill>
                <a:schemeClr val="tx1"/>
              </a:solidFill>
              <a:effectLst/>
              <a:latin typeface="+mn-lt"/>
              <a:ea typeface="+mn-ea"/>
              <a:cs typeface="+mn-cs"/>
            </a:endParaRPr>
          </a:p>
          <a:p>
            <a:endParaRPr lang="es-ES_tradnl" dirty="0" smtClean="0"/>
          </a:p>
          <a:p>
            <a:r>
              <a:rPr lang="es-CL" sz="1200" kern="1200" dirty="0" smtClean="0">
                <a:solidFill>
                  <a:schemeClr val="tx1"/>
                </a:solidFill>
                <a:effectLst/>
                <a:latin typeface="+mn-lt"/>
                <a:ea typeface="+mn-ea"/>
                <a:cs typeface="+mn-cs"/>
              </a:rPr>
              <a:t>Ingeniero de Procesos</a:t>
            </a:r>
            <a:r>
              <a:rPr lang="es-ES_tradnl" sz="1200" kern="1200" dirty="0" smtClean="0">
                <a:solidFill>
                  <a:schemeClr val="tx1"/>
                </a:solidFill>
                <a:effectLst/>
                <a:latin typeface="+mn-lt"/>
                <a:ea typeface="+mn-ea"/>
                <a:cs typeface="+mn-cs"/>
              </a:rPr>
              <a:t>:</a:t>
            </a:r>
            <a:r>
              <a:rPr lang="es-ES_tradn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Debe prestar el apoyo permanente para que el equipo de desarrollo construya de acuerdo a los procesos establecidos y asegurando que el producto resultante cumpla</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con los objetivos de negocio y agregue realmente el valor esperado.</a:t>
            </a:r>
            <a:endParaRPr lang="es-ES_tradnl" sz="1200" kern="1200" dirty="0" smtClean="0">
              <a:solidFill>
                <a:schemeClr val="tx1"/>
              </a:solidFill>
              <a:effectLst/>
              <a:latin typeface="+mn-lt"/>
              <a:ea typeface="+mn-ea"/>
              <a:cs typeface="+mn-cs"/>
            </a:endParaRPr>
          </a:p>
          <a:p>
            <a:endParaRPr lang="es-ES_tradnl" dirty="0" smtClean="0"/>
          </a:p>
          <a:p>
            <a:r>
              <a:rPr lang="es-CL" sz="1200" kern="1200" dirty="0" smtClean="0">
                <a:solidFill>
                  <a:schemeClr val="tx1"/>
                </a:solidFill>
                <a:effectLst/>
                <a:latin typeface="+mn-lt"/>
                <a:ea typeface="+mn-ea"/>
                <a:cs typeface="+mn-cs"/>
              </a:rPr>
              <a:t>PMO</a:t>
            </a:r>
            <a:r>
              <a:rPr lang="es-ES_tradnl" sz="1200" kern="1200" dirty="0" smtClean="0">
                <a:solidFill>
                  <a:schemeClr val="tx1"/>
                </a:solidFill>
                <a:effectLst/>
                <a:latin typeface="+mn-lt"/>
                <a:ea typeface="+mn-ea"/>
                <a:cs typeface="+mn-cs"/>
              </a:rPr>
              <a:t>: E</a:t>
            </a:r>
            <a:r>
              <a:rPr lang="es-CL" sz="1200" kern="1200" dirty="0" smtClean="0">
                <a:solidFill>
                  <a:schemeClr val="tx1"/>
                </a:solidFill>
                <a:effectLst/>
                <a:latin typeface="+mn-lt"/>
                <a:ea typeface="+mn-ea"/>
                <a:cs typeface="+mn-cs"/>
              </a:rPr>
              <a:t>s el responsable de controlar el desempeño financiero, cumplimiento de los plazos y asegurar la calidad del proceso de acuerdo a los establecidos por el banco.</a:t>
            </a:r>
          </a:p>
          <a:p>
            <a:endParaRPr lang="es-C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Líder de Proyecto</a:t>
            </a:r>
            <a:r>
              <a:rPr lang="es-ES_tradnl" sz="1200" kern="1200" dirty="0" smtClean="0">
                <a:solidFill>
                  <a:schemeClr val="tx1"/>
                </a:solidFill>
                <a:effectLst/>
                <a:latin typeface="+mn-lt"/>
                <a:ea typeface="+mn-ea"/>
                <a:cs typeface="+mn-cs"/>
              </a:rPr>
              <a:t>:</a:t>
            </a:r>
            <a:r>
              <a:rPr lang="es-ES_tradn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Tiene la responsabilidad de iniciar, planificar, ejecutar, controlar y cerrar el proyecto aplicando la metodología, es responsable de controlar y coordinar el desarrollo con los proveedores o con el </a:t>
            </a:r>
            <a:r>
              <a:rPr lang="es-CL" sz="1200" kern="1200" dirty="0" smtClean="0">
                <a:solidFill>
                  <a:schemeClr val="tx1"/>
                </a:solidFill>
                <a:effectLst/>
                <a:latin typeface="+mn-lt"/>
                <a:ea typeface="+mn-ea"/>
                <a:cs typeface="+mn-cs"/>
              </a:rPr>
              <a:t>equipo</a:t>
            </a:r>
            <a:r>
              <a:rPr lang="es-CL" sz="1200" kern="1200" baseline="0" dirty="0" smtClean="0">
                <a:solidFill>
                  <a:schemeClr val="tx1"/>
                </a:solidFill>
                <a:effectLst/>
                <a:latin typeface="+mn-lt"/>
                <a:ea typeface="+mn-ea"/>
                <a:cs typeface="+mn-cs"/>
              </a:rPr>
              <a:t> interno.</a:t>
            </a:r>
            <a:endParaRPr lang="es-ES_tradnl" sz="1200" kern="1200" dirty="0" smtClean="0">
              <a:solidFill>
                <a:schemeClr val="tx1"/>
              </a:solidFill>
              <a:effectLst/>
              <a:latin typeface="+mn-lt"/>
              <a:ea typeface="+mn-ea"/>
              <a:cs typeface="+mn-cs"/>
            </a:endParaRPr>
          </a:p>
          <a:p>
            <a:endParaRPr lang="es-ES_tradnl" dirty="0" smtClean="0">
              <a:effectLst/>
            </a:endParaRPr>
          </a:p>
          <a:p>
            <a:r>
              <a:rPr lang="es-CL" sz="1200" kern="1200" dirty="0" smtClean="0">
                <a:solidFill>
                  <a:schemeClr val="tx1"/>
                </a:solidFill>
                <a:effectLst/>
                <a:latin typeface="+mn-lt"/>
                <a:ea typeface="+mn-ea"/>
                <a:cs typeface="+mn-cs"/>
              </a:rPr>
              <a:t>Arquitecto</a:t>
            </a:r>
            <a:r>
              <a:rPr lang="es-ES_tradnl" sz="1200" kern="1200" dirty="0" smtClean="0">
                <a:solidFill>
                  <a:schemeClr val="tx1"/>
                </a:solidFill>
                <a:effectLst/>
                <a:latin typeface="+mn-lt"/>
                <a:ea typeface="+mn-ea"/>
                <a:cs typeface="+mn-cs"/>
              </a:rPr>
              <a:t>:</a:t>
            </a:r>
            <a:r>
              <a:rPr lang="es-ES_tradn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Deberá prestar el apoyo no permanente para que el equipo efectúe un diseño que esté de acuerdo a la arquitectura corporativa y cumpla con las normas de seguridad establecidas.</a:t>
            </a:r>
          </a:p>
          <a:p>
            <a:endParaRPr lang="es-C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Equipo Desarrollo:</a:t>
            </a:r>
            <a:r>
              <a:rPr lang="es-CL" sz="1200" kern="1200" baseline="0" dirty="0" smtClean="0">
                <a:solidFill>
                  <a:schemeClr val="tx1"/>
                </a:solidFill>
                <a:effectLst/>
                <a:latin typeface="+mn-lt"/>
                <a:ea typeface="+mn-ea"/>
                <a:cs typeface="+mn-cs"/>
              </a:rPr>
              <a:t> E</a:t>
            </a:r>
            <a:r>
              <a:rPr lang="es-CL" sz="1200" kern="1200" dirty="0" smtClean="0">
                <a:solidFill>
                  <a:schemeClr val="tx1"/>
                </a:solidFill>
                <a:effectLst/>
                <a:latin typeface="+mn-lt"/>
                <a:ea typeface="+mn-ea"/>
                <a:cs typeface="+mn-cs"/>
              </a:rPr>
              <a:t>s subcontratado o con personal interno, está orientado principalmente a labores de desarrollo y pruebas unitarias</a:t>
            </a:r>
            <a:r>
              <a:rPr lang="es-CL" sz="1200" kern="1200" baseline="0" dirty="0" smtClean="0">
                <a:solidFill>
                  <a:schemeClr val="tx1"/>
                </a:solidFill>
                <a:effectLst/>
                <a:latin typeface="+mn-lt"/>
                <a:ea typeface="+mn-ea"/>
                <a:cs typeface="+mn-cs"/>
              </a:rPr>
              <a:t> del software.</a:t>
            </a:r>
            <a:endParaRPr lang="es-ES_tradnl" sz="1200" kern="1200" dirty="0" smtClean="0">
              <a:solidFill>
                <a:schemeClr val="tx1"/>
              </a:solidFill>
              <a:effectLst/>
              <a:latin typeface="+mn-lt"/>
              <a:ea typeface="+mn-ea"/>
              <a:cs typeface="+mn-cs"/>
            </a:endParaRPr>
          </a:p>
          <a:p>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Testing</a:t>
            </a:r>
            <a:r>
              <a:rPr lang="es-ES_tradnl" sz="1200" kern="1200" dirty="0" smtClean="0">
                <a:solidFill>
                  <a:schemeClr val="tx1"/>
                </a:solidFill>
                <a:effectLst/>
                <a:latin typeface="+mn-lt"/>
                <a:ea typeface="+mn-ea"/>
                <a:cs typeface="+mn-cs"/>
              </a:rPr>
              <a:t>:</a:t>
            </a:r>
            <a:r>
              <a:rPr lang="es-ES_tradn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Es el responsable de asegurar la calidad de los productos resultantes de los proyectos de desarrollo de acuerdo con los estándares de calidad establecidos por el banco.</a:t>
            </a:r>
          </a:p>
          <a:p>
            <a:endParaRPr lang="es-C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Producción</a:t>
            </a:r>
            <a:r>
              <a:rPr lang="es-ES_tradnl" sz="1200" kern="1200" dirty="0" smtClean="0">
                <a:solidFill>
                  <a:schemeClr val="tx1"/>
                </a:solidFill>
                <a:effectLst/>
                <a:latin typeface="+mn-lt"/>
                <a:ea typeface="+mn-ea"/>
                <a:cs typeface="+mn-cs"/>
              </a:rPr>
              <a:t>:</a:t>
            </a:r>
            <a:r>
              <a:rPr lang="es-ES_tradnl" sz="1200" kern="1200" baseline="0" dirty="0" smtClean="0">
                <a:solidFill>
                  <a:schemeClr val="tx1"/>
                </a:solidFill>
                <a:effectLst/>
                <a:latin typeface="+mn-lt"/>
                <a:ea typeface="+mn-ea"/>
                <a:cs typeface="+mn-cs"/>
              </a:rPr>
              <a:t> </a:t>
            </a:r>
            <a:r>
              <a:rPr lang="es-CL" sz="1200" kern="1200" baseline="0" dirty="0" smtClean="0">
                <a:solidFill>
                  <a:schemeClr val="tx1"/>
                </a:solidFill>
                <a:effectLst/>
                <a:latin typeface="+mn-lt"/>
                <a:ea typeface="+mn-ea"/>
                <a:cs typeface="+mn-cs"/>
              </a:rPr>
              <a:t>P</a:t>
            </a:r>
            <a:r>
              <a:rPr lang="es-CL" sz="1200" kern="1200" dirty="0" smtClean="0">
                <a:solidFill>
                  <a:schemeClr val="tx1"/>
                </a:solidFill>
                <a:effectLst/>
                <a:latin typeface="+mn-lt"/>
                <a:ea typeface="+mn-ea"/>
                <a:cs typeface="+mn-cs"/>
              </a:rPr>
              <a:t>resta apoyo tempranamente en el diseño de la solución y luego participa en la planificación de la instalación del software.</a:t>
            </a:r>
          </a:p>
          <a:p>
            <a:endParaRPr lang="es-C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Continuidad</a:t>
            </a:r>
            <a:r>
              <a:rPr lang="es-ES_tradnl" sz="1200" kern="1200" dirty="0" smtClean="0">
                <a:solidFill>
                  <a:schemeClr val="tx1"/>
                </a:solidFill>
                <a:effectLst/>
                <a:latin typeface="+mn-lt"/>
                <a:ea typeface="+mn-ea"/>
                <a:cs typeface="+mn-cs"/>
              </a:rPr>
              <a:t>:</a:t>
            </a:r>
            <a:r>
              <a:rPr lang="es-ES_tradn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Tiene la responsabilidad de ejecutar las tareas del mantenimiento correctivo y evolutivo del producto,</a:t>
            </a:r>
            <a:r>
              <a:rPr lang="es-CL" sz="1200" kern="1200" baseline="0" dirty="0" smtClean="0">
                <a:solidFill>
                  <a:schemeClr val="tx1"/>
                </a:solidFill>
                <a:effectLst/>
                <a:latin typeface="+mn-lt"/>
                <a:ea typeface="+mn-ea"/>
                <a:cs typeface="+mn-cs"/>
              </a:rPr>
              <a:t> una vez terminado el desarrollo.</a:t>
            </a:r>
            <a:endParaRPr lang="es-ES_tradnl" sz="1200" kern="1200" dirty="0" smtClean="0">
              <a:solidFill>
                <a:schemeClr val="tx1"/>
              </a:solidFill>
              <a:effectLst/>
              <a:latin typeface="+mn-lt"/>
              <a:ea typeface="+mn-ea"/>
              <a:cs typeface="+mn-cs"/>
            </a:endParaRPr>
          </a:p>
          <a:p>
            <a:endParaRPr lang="es-ES_tradnl" sz="120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21</a:t>
            </a:fld>
            <a:endParaRPr lang="es-ES_tradnl" dirty="0"/>
          </a:p>
        </p:txBody>
      </p:sp>
    </p:spTree>
    <p:extLst>
      <p:ext uri="{BB962C8B-B14F-4D97-AF65-F5344CB8AC3E}">
        <p14:creationId xmlns:p14="http://schemas.microsoft.com/office/powerpoint/2010/main" val="877554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Se describe la etapa de construcción de la Nueva Banca Móvil, comenzando por los requerimientos de Hardware y Software</a:t>
            </a:r>
            <a:r>
              <a:rPr lang="es-ES_tradnl" dirty="0" smtClean="0">
                <a:effectLst/>
              </a:rPr>
              <a:t> </a:t>
            </a:r>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22</a:t>
            </a:fld>
            <a:endParaRPr lang="es-ES_tradnl" dirty="0"/>
          </a:p>
        </p:txBody>
      </p:sp>
    </p:spTree>
    <p:extLst>
      <p:ext uri="{BB962C8B-B14F-4D97-AF65-F5344CB8AC3E}">
        <p14:creationId xmlns:p14="http://schemas.microsoft.com/office/powerpoint/2010/main" val="17768089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El</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Hardware </a:t>
            </a:r>
            <a:r>
              <a:rPr lang="es-ES_tradnl" sz="1200" kern="1200" dirty="0" smtClean="0">
                <a:solidFill>
                  <a:schemeClr val="tx1"/>
                </a:solidFill>
                <a:effectLst/>
                <a:latin typeface="+mn-lt"/>
                <a:ea typeface="+mn-ea"/>
                <a:cs typeface="+mn-cs"/>
              </a:rPr>
              <a:t>son</a:t>
            </a:r>
            <a:r>
              <a:rPr lang="es-CL" sz="1200" kern="1200" dirty="0" smtClean="0">
                <a:solidFill>
                  <a:schemeClr val="tx1"/>
                </a:solidFill>
                <a:effectLst/>
                <a:latin typeface="+mn-lt"/>
                <a:ea typeface="+mn-ea"/>
                <a:cs typeface="+mn-cs"/>
              </a:rPr>
              <a:t> 2 servidores de Alto Rendimiento con estas capacidades:</a:t>
            </a:r>
            <a:endParaRPr lang="es-ES_tradnl"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Servidor con Windows Server 2013 64 bits.</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4 Procesadores de 8 núcleos de 2.7 GHz.</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256 GB de Memoria RAM aumentables </a:t>
            </a:r>
          </a:p>
          <a:p>
            <a:pPr lvl="0"/>
            <a:r>
              <a:rPr lang="es-ES" sz="1200" kern="1200" dirty="0" smtClean="0">
                <a:solidFill>
                  <a:schemeClr val="tx1"/>
                </a:solidFill>
                <a:effectLst/>
                <a:latin typeface="+mn-lt"/>
                <a:ea typeface="+mn-ea"/>
                <a:cs typeface="+mn-cs"/>
              </a:rPr>
              <a:t>6 Discos internos de 300 GB</a:t>
            </a:r>
          </a:p>
          <a:p>
            <a:pPr lvl="0"/>
            <a:r>
              <a:rPr lang="es-ES" sz="1200" kern="1200" dirty="0" smtClean="0">
                <a:solidFill>
                  <a:schemeClr val="tx1"/>
                </a:solidFill>
                <a:effectLst/>
                <a:latin typeface="+mn-lt"/>
                <a:ea typeface="+mn-ea"/>
                <a:cs typeface="+mn-cs"/>
              </a:rPr>
              <a:t>4 Puertos Ethernet 10 GbE</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Tarjeta de administración remota.</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Unidad lectora de DVD.</a:t>
            </a:r>
            <a:endParaRPr lang="es-ES_tradnl" sz="1200" kern="1200" dirty="0" smtClean="0">
              <a:solidFill>
                <a:schemeClr val="tx1"/>
              </a:solidFill>
              <a:effectLst/>
              <a:latin typeface="+mn-lt"/>
              <a:ea typeface="+mn-ea"/>
              <a:cs typeface="+mn-cs"/>
            </a:endParaRPr>
          </a:p>
          <a:p>
            <a:pPr lvl="0"/>
            <a:r>
              <a:rPr lang="es-ES" sz="1200" kern="1200" dirty="0" smtClean="0">
                <a:solidFill>
                  <a:schemeClr val="tx1"/>
                </a:solidFill>
                <a:effectLst/>
                <a:latin typeface="+mn-lt"/>
                <a:ea typeface="+mn-ea"/>
                <a:cs typeface="+mn-cs"/>
              </a:rPr>
              <a:t>Fuente de poder redundante (1725W).</a:t>
            </a:r>
          </a:p>
          <a:p>
            <a:pPr lvl="0"/>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En estos servidores físicos, se crean 10 máquinas virtuales Linux, 6 Servidores Web y 4 Servidores</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Aplicativos, con las siguientes características:</a:t>
            </a:r>
            <a:endParaRPr lang="es-ES_tradnl" sz="1200" kern="1200" dirty="0" smtClean="0">
              <a:solidFill>
                <a:schemeClr val="tx1"/>
              </a:solidFill>
              <a:effectLst/>
              <a:latin typeface="+mn-lt"/>
              <a:ea typeface="+mn-ea"/>
              <a:cs typeface="+mn-cs"/>
            </a:endParaRPr>
          </a:p>
          <a:p>
            <a:pPr lvl="0"/>
            <a:r>
              <a:rPr lang="es-CL" sz="1200" kern="1200" dirty="0" smtClean="0">
                <a:solidFill>
                  <a:schemeClr val="tx1"/>
                </a:solidFill>
                <a:effectLst/>
                <a:latin typeface="+mn-lt"/>
                <a:ea typeface="+mn-ea"/>
                <a:cs typeface="+mn-cs"/>
              </a:rPr>
              <a:t>Sistema Operativo </a:t>
            </a:r>
            <a:r>
              <a:rPr lang="es-ES" sz="1200" kern="1200" dirty="0" smtClean="0">
                <a:solidFill>
                  <a:schemeClr val="tx1"/>
                </a:solidFill>
                <a:effectLst/>
                <a:latin typeface="+mn-lt"/>
                <a:ea typeface="+mn-ea"/>
                <a:cs typeface="+mn-cs"/>
              </a:rPr>
              <a:t>Red Hat Enterprise Linux Server 5.6</a:t>
            </a:r>
            <a:endParaRPr lang="es-ES_tradnl" sz="1200" kern="1200" dirty="0" smtClean="0">
              <a:solidFill>
                <a:schemeClr val="tx1"/>
              </a:solidFill>
              <a:effectLst/>
              <a:latin typeface="+mn-lt"/>
              <a:ea typeface="+mn-ea"/>
              <a:cs typeface="+mn-cs"/>
            </a:endParaRPr>
          </a:p>
          <a:p>
            <a:pPr lvl="0"/>
            <a:r>
              <a:rPr lang="es-CL" sz="1200" kern="1200" dirty="0" smtClean="0">
                <a:solidFill>
                  <a:schemeClr val="tx1"/>
                </a:solidFill>
                <a:effectLst/>
                <a:latin typeface="+mn-lt"/>
                <a:ea typeface="+mn-ea"/>
                <a:cs typeface="+mn-cs"/>
              </a:rPr>
              <a:t>4 procesadores de 4 núcleos de 2.6 GHz</a:t>
            </a:r>
            <a:endParaRPr lang="es-ES_tradnl" sz="1200" kern="1200" dirty="0" smtClean="0">
              <a:solidFill>
                <a:schemeClr val="tx1"/>
              </a:solidFill>
              <a:effectLst/>
              <a:latin typeface="+mn-lt"/>
              <a:ea typeface="+mn-ea"/>
              <a:cs typeface="+mn-cs"/>
            </a:endParaRPr>
          </a:p>
          <a:p>
            <a:pPr lvl="0"/>
            <a:r>
              <a:rPr lang="es-CL" sz="1200" kern="1200" dirty="0" smtClean="0">
                <a:solidFill>
                  <a:schemeClr val="tx1"/>
                </a:solidFill>
                <a:effectLst/>
                <a:latin typeface="+mn-lt"/>
                <a:ea typeface="+mn-ea"/>
                <a:cs typeface="+mn-cs"/>
              </a:rPr>
              <a:t>16 GB de RAM</a:t>
            </a:r>
            <a:endParaRPr lang="es-ES_tradnl" sz="1200" kern="1200" dirty="0" smtClean="0">
              <a:solidFill>
                <a:schemeClr val="tx1"/>
              </a:solidFill>
              <a:effectLst/>
              <a:latin typeface="+mn-lt"/>
              <a:ea typeface="+mn-ea"/>
              <a:cs typeface="+mn-cs"/>
            </a:endParaRPr>
          </a:p>
          <a:p>
            <a:pPr lvl="0"/>
            <a:r>
              <a:rPr lang="es-CL" sz="1200" kern="1200" dirty="0" smtClean="0">
                <a:solidFill>
                  <a:schemeClr val="tx1"/>
                </a:solidFill>
                <a:effectLst/>
                <a:latin typeface="+mn-lt"/>
                <a:ea typeface="+mn-ea"/>
                <a:cs typeface="+mn-cs"/>
              </a:rPr>
              <a:t>180 GB de Disco</a:t>
            </a:r>
            <a:endParaRPr lang="es-ES_tradnl" sz="1200" kern="1200" dirty="0" smtClean="0">
              <a:solidFill>
                <a:schemeClr val="tx1"/>
              </a:solidFill>
              <a:effectLst/>
              <a:latin typeface="+mn-lt"/>
              <a:ea typeface="+mn-ea"/>
              <a:cs typeface="+mn-cs"/>
            </a:endParaRPr>
          </a:p>
          <a:p>
            <a:endParaRPr lang="es-C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Para el servidor de Base de Datos es necesario 2 servidores con las siguientes capacidades:</a:t>
            </a:r>
            <a:endParaRPr lang="es-ES_tradnl" sz="1200" kern="1200" dirty="0" smtClean="0">
              <a:solidFill>
                <a:schemeClr val="tx1"/>
              </a:solidFill>
              <a:effectLst/>
              <a:latin typeface="+mn-lt"/>
              <a:ea typeface="+mn-ea"/>
              <a:cs typeface="+mn-cs"/>
            </a:endParaRPr>
          </a:p>
          <a:p>
            <a:pPr lvl="0"/>
            <a:r>
              <a:rPr lang="es-CL" sz="1200" kern="1200" dirty="0" smtClean="0">
                <a:solidFill>
                  <a:schemeClr val="tx1"/>
                </a:solidFill>
                <a:effectLst/>
                <a:latin typeface="+mn-lt"/>
                <a:ea typeface="+mn-ea"/>
                <a:cs typeface="+mn-cs"/>
              </a:rPr>
              <a:t>Servidor UNIX para Oracle 11gr2.</a:t>
            </a:r>
            <a:endParaRPr lang="es-ES_tradnl" sz="1200" kern="1200" dirty="0" smtClean="0">
              <a:solidFill>
                <a:schemeClr val="tx1"/>
              </a:solidFill>
              <a:effectLst/>
              <a:latin typeface="+mn-lt"/>
              <a:ea typeface="+mn-ea"/>
              <a:cs typeface="+mn-cs"/>
            </a:endParaRPr>
          </a:p>
          <a:p>
            <a:pPr lvl="0"/>
            <a:r>
              <a:rPr lang="es-CL" sz="1200" kern="1200" dirty="0" smtClean="0">
                <a:solidFill>
                  <a:schemeClr val="tx1"/>
                </a:solidFill>
                <a:effectLst/>
                <a:latin typeface="+mn-lt"/>
                <a:ea typeface="+mn-ea"/>
                <a:cs typeface="+mn-cs"/>
              </a:rPr>
              <a:t>2 procesadores de 6 núcleos de 3.7 GHz.</a:t>
            </a:r>
            <a:endParaRPr lang="es-ES_tradnl" sz="1200" kern="1200" dirty="0" smtClean="0">
              <a:solidFill>
                <a:schemeClr val="tx1"/>
              </a:solidFill>
              <a:effectLst/>
              <a:latin typeface="+mn-lt"/>
              <a:ea typeface="+mn-ea"/>
              <a:cs typeface="+mn-cs"/>
            </a:endParaRPr>
          </a:p>
          <a:p>
            <a:pPr lvl="0"/>
            <a:r>
              <a:rPr lang="es-CL" sz="1200" kern="1200" dirty="0" smtClean="0">
                <a:solidFill>
                  <a:schemeClr val="tx1"/>
                </a:solidFill>
                <a:effectLst/>
                <a:latin typeface="+mn-lt"/>
                <a:ea typeface="+mn-ea"/>
                <a:cs typeface="+mn-cs"/>
              </a:rPr>
              <a:t>128 GB de RAM aumentables </a:t>
            </a:r>
          </a:p>
          <a:p>
            <a:pPr lvl="0"/>
            <a:r>
              <a:rPr lang="es-CL" sz="1200" kern="1200" dirty="0" smtClean="0">
                <a:solidFill>
                  <a:schemeClr val="tx1"/>
                </a:solidFill>
                <a:effectLst/>
                <a:latin typeface="+mn-lt"/>
                <a:ea typeface="+mn-ea"/>
                <a:cs typeface="+mn-cs"/>
              </a:rPr>
              <a:t>2 discos internos de 300 GB </a:t>
            </a:r>
          </a:p>
          <a:p>
            <a:pPr lvl="0"/>
            <a:r>
              <a:rPr lang="es-ES" sz="1200" kern="1200" dirty="0" smtClean="0">
                <a:solidFill>
                  <a:schemeClr val="tx1"/>
                </a:solidFill>
                <a:effectLst/>
                <a:latin typeface="+mn-lt"/>
                <a:ea typeface="+mn-ea"/>
                <a:cs typeface="+mn-cs"/>
              </a:rPr>
              <a:t>4 Puertos Ethernet 10 GbE </a:t>
            </a:r>
          </a:p>
          <a:p>
            <a:pPr lvl="0"/>
            <a:r>
              <a:rPr lang="es-CL" sz="1200" kern="1200" dirty="0" smtClean="0">
                <a:solidFill>
                  <a:schemeClr val="tx1"/>
                </a:solidFill>
                <a:effectLst/>
                <a:latin typeface="+mn-lt"/>
                <a:ea typeface="+mn-ea"/>
                <a:cs typeface="+mn-cs"/>
              </a:rPr>
              <a:t>Tarjeta de administración remota.</a:t>
            </a:r>
            <a:endParaRPr lang="es-ES_tradnl" sz="1200" kern="1200" dirty="0" smtClean="0">
              <a:solidFill>
                <a:schemeClr val="tx1"/>
              </a:solidFill>
              <a:effectLst/>
              <a:latin typeface="+mn-lt"/>
              <a:ea typeface="+mn-ea"/>
              <a:cs typeface="+mn-cs"/>
            </a:endParaRPr>
          </a:p>
          <a:p>
            <a:pPr lvl="0"/>
            <a:r>
              <a:rPr lang="es-CL" sz="1200" kern="1200" dirty="0" smtClean="0">
                <a:solidFill>
                  <a:schemeClr val="tx1"/>
                </a:solidFill>
                <a:effectLst/>
                <a:latin typeface="+mn-lt"/>
                <a:ea typeface="+mn-ea"/>
                <a:cs typeface="+mn-cs"/>
              </a:rPr>
              <a:t>Unidad lectora de DVD.</a:t>
            </a:r>
            <a:endParaRPr lang="es-ES_tradnl" sz="1200" kern="1200" dirty="0" smtClean="0">
              <a:solidFill>
                <a:schemeClr val="tx1"/>
              </a:solidFill>
              <a:effectLst/>
              <a:latin typeface="+mn-lt"/>
              <a:ea typeface="+mn-ea"/>
              <a:cs typeface="+mn-cs"/>
            </a:endParaRPr>
          </a:p>
          <a:p>
            <a:pPr lvl="0"/>
            <a:r>
              <a:rPr lang="es-CL" sz="1200" kern="1200" dirty="0" smtClean="0">
                <a:solidFill>
                  <a:schemeClr val="tx1"/>
                </a:solidFill>
                <a:effectLst/>
                <a:latin typeface="+mn-lt"/>
                <a:ea typeface="+mn-ea"/>
                <a:cs typeface="+mn-cs"/>
              </a:rPr>
              <a:t>Fuente de poder redundante (1725W).</a:t>
            </a:r>
          </a:p>
          <a:p>
            <a:pPr lvl="0"/>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Software</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Para los 6 servidores web, se debe tener instalado Apache 2.2.3.</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Para los 4 servidores aplicativos, se debe tener instalado Java JRE 1.6</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1.6.0_75</a:t>
            </a:r>
            <a:r>
              <a:rPr lang="es-CL" sz="1200" kern="1200" baseline="0" dirty="0" smtClean="0">
                <a:solidFill>
                  <a:schemeClr val="tx1"/>
                </a:solidFill>
                <a:effectLst/>
                <a:latin typeface="+mn-lt"/>
                <a:ea typeface="+mn-ea"/>
                <a:cs typeface="+mn-cs"/>
              </a:rPr>
              <a:t>)</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23</a:t>
            </a:fld>
            <a:endParaRPr lang="es-ES_tradnl" dirty="0"/>
          </a:p>
        </p:txBody>
      </p:sp>
    </p:spTree>
    <p:extLst>
      <p:ext uri="{BB962C8B-B14F-4D97-AF65-F5344CB8AC3E}">
        <p14:creationId xmlns:p14="http://schemas.microsoft.com/office/powerpoint/2010/main" val="7118458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El modelo de datos de la solución es se presenta a nivel de infraestructura de servidores. Se divide en 4 áreas: web, aplicativa, base de datos y Web Services.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 </a:t>
            </a:r>
            <a:endParaRPr lang="es-ES_tradnl"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24</a:t>
            </a:fld>
            <a:endParaRPr lang="es-ES_tradnl" dirty="0"/>
          </a:p>
        </p:txBody>
      </p:sp>
    </p:spTree>
    <p:extLst>
      <p:ext uri="{BB962C8B-B14F-4D97-AF65-F5344CB8AC3E}">
        <p14:creationId xmlns:p14="http://schemas.microsoft.com/office/powerpoint/2010/main" val="20586571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La capa web tiene</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2 tipos de presentacion al cliente, estas son la presentación por medio de página web y por</a:t>
            </a:r>
            <a:r>
              <a:rPr lang="es-CL" sz="1200" kern="1200" baseline="0" dirty="0" smtClean="0">
                <a:solidFill>
                  <a:schemeClr val="tx1"/>
                </a:solidFill>
                <a:effectLst/>
                <a:latin typeface="+mn-lt"/>
                <a:ea typeface="+mn-ea"/>
                <a:cs typeface="+mn-cs"/>
              </a:rPr>
              <a:t> medio </a:t>
            </a:r>
            <a:r>
              <a:rPr lang="es-CL" sz="1200" kern="1200" dirty="0" smtClean="0">
                <a:solidFill>
                  <a:schemeClr val="tx1"/>
                </a:solidFill>
                <a:effectLst/>
                <a:latin typeface="+mn-lt"/>
                <a:ea typeface="+mn-ea"/>
                <a:cs typeface="+mn-cs"/>
              </a:rPr>
              <a:t>aplicaciones móvil para Smartphone, tanto para Android y IOS.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Ambos modelos de presentación se comunican con la Capa Aplicativa del software, a ella se solicitan los datos necesarios para exhibir al cliente dentro de la capa web. </a:t>
            </a:r>
          </a:p>
          <a:p>
            <a:r>
              <a:rPr lang="es-CL" sz="1200" kern="1200" dirty="0" smtClean="0">
                <a:solidFill>
                  <a:schemeClr val="tx1"/>
                </a:solidFill>
                <a:effectLst/>
                <a:latin typeface="+mn-lt"/>
                <a:ea typeface="+mn-ea"/>
                <a:cs typeface="+mn-cs"/>
              </a:rPr>
              <a:t>La presentación por aplicación es una solución creada en HTML 5, JavaScript y CSS 3, todo esto encapsulado por el framework PhoneGap.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También, se presenta una página web que tiene la misma presentación que las aplicaciones móviles de la nueva banca móvil, no está encapsulada en PhoneGap, sino que simplemente se publica en servidor web Apache.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El objetivo de esta versión web es que se utilice en dispositivos que no son Android e IOS o que sean de baja gama en estos sistemas operativos.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Ambas versiones del aplicativo web utilizan los servicios REST que expone la capa aplicativa mediante el ProxyPass del Apache.</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25</a:t>
            </a:fld>
            <a:endParaRPr lang="es-ES_tradnl" dirty="0"/>
          </a:p>
        </p:txBody>
      </p:sp>
    </p:spTree>
    <p:extLst>
      <p:ext uri="{BB962C8B-B14F-4D97-AF65-F5344CB8AC3E}">
        <p14:creationId xmlns:p14="http://schemas.microsoft.com/office/powerpoint/2010/main" val="19733879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En la capa aplicativa se instala el producto SAP Mobiliser. Esta capa expone servicios REST que son consumidos por la Capa Web, la que a su vez consume datos de la Capa de Base de Datos y realiza consultas a la los Web Services SOAP que expone el Banco.</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26</a:t>
            </a:fld>
            <a:endParaRPr lang="es-ES_tradnl" dirty="0"/>
          </a:p>
        </p:txBody>
      </p:sp>
    </p:spTree>
    <p:extLst>
      <p:ext uri="{BB962C8B-B14F-4D97-AF65-F5344CB8AC3E}">
        <p14:creationId xmlns:p14="http://schemas.microsoft.com/office/powerpoint/2010/main" val="15012529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En la Capa de Base de Datos se encuentran los mensajes de error para cada caso, registro de los resultados de las llamadas a los servicios (sea error o éxito) y constantes como duración de sesión, URL de los servicios, entre otros. Esta capa está diseñada en Oracle 11G.</a:t>
            </a:r>
          </a:p>
          <a:p>
            <a:endParaRPr lang="es-CL"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s-CL" sz="1200" kern="1200" dirty="0" smtClean="0">
                <a:solidFill>
                  <a:schemeClr val="tx1"/>
                </a:solidFill>
                <a:effectLst/>
                <a:latin typeface="+mn-lt"/>
                <a:ea typeface="+mn-ea"/>
                <a:cs typeface="+mn-cs"/>
              </a:rPr>
              <a:t>En la Capa Web Services se ubica el Oracle Service Bus, que expone los servicios web necesarios para obtener cada consulta y transacci</a:t>
            </a:r>
            <a:r>
              <a:rPr lang="es-ES_tradnl" sz="1200" kern="1200" dirty="0" err="1" smtClean="0">
                <a:solidFill>
                  <a:schemeClr val="tx1"/>
                </a:solidFill>
                <a:effectLst/>
                <a:latin typeface="+mn-lt"/>
                <a:ea typeface="+mn-ea"/>
                <a:cs typeface="+mn-cs"/>
              </a:rPr>
              <a:t>ón</a:t>
            </a:r>
            <a:r>
              <a:rPr lang="es-CL" sz="1200" kern="1200" dirty="0" smtClean="0">
                <a:solidFill>
                  <a:schemeClr val="tx1"/>
                </a:solidFill>
                <a:effectLst/>
                <a:latin typeface="+mn-lt"/>
                <a:ea typeface="+mn-ea"/>
                <a:cs typeface="+mn-cs"/>
              </a:rPr>
              <a:t> dentro de nueva banca móvil.</a:t>
            </a:r>
            <a:endParaRPr lang="es-ES_tradnl" sz="1200" kern="1200" dirty="0" smtClean="0">
              <a:solidFill>
                <a:schemeClr val="tx1"/>
              </a:solidFill>
              <a:effectLst/>
              <a:latin typeface="+mn-lt"/>
              <a:ea typeface="+mn-ea"/>
              <a:cs typeface="+mn-cs"/>
            </a:endParaRPr>
          </a:p>
          <a:p>
            <a:endParaRPr lang="es-ES_tradnl"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27</a:t>
            </a:fld>
            <a:endParaRPr lang="es-ES_tradnl" dirty="0"/>
          </a:p>
        </p:txBody>
      </p:sp>
    </p:spTree>
    <p:extLst>
      <p:ext uri="{BB962C8B-B14F-4D97-AF65-F5344CB8AC3E}">
        <p14:creationId xmlns:p14="http://schemas.microsoft.com/office/powerpoint/2010/main" val="8242728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Como parte</a:t>
            </a:r>
            <a:r>
              <a:rPr lang="es-CL" sz="1200" kern="1200" baseline="0" dirty="0" smtClean="0">
                <a:solidFill>
                  <a:schemeClr val="tx1"/>
                </a:solidFill>
                <a:effectLst/>
                <a:latin typeface="+mn-lt"/>
                <a:ea typeface="+mn-ea"/>
                <a:cs typeface="+mn-cs"/>
              </a:rPr>
              <a:t> de las </a:t>
            </a:r>
            <a:r>
              <a:rPr lang="es-CL" sz="1200" kern="1200" dirty="0" smtClean="0">
                <a:solidFill>
                  <a:schemeClr val="tx1"/>
                </a:solidFill>
                <a:effectLst/>
                <a:latin typeface="+mn-lt"/>
                <a:ea typeface="+mn-ea"/>
                <a:cs typeface="+mn-cs"/>
              </a:rPr>
              <a:t>Pruebas de Calidad</a:t>
            </a:r>
            <a:r>
              <a:rPr lang="es-ES_tradn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Banco de Chile realiza pruebas que son efectuadas por un proveedor externo al banco y son determinantes para su instalacion en servidores productivos.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Prueba Base</a:t>
            </a:r>
            <a:r>
              <a:rPr lang="es-ES_tradnl" sz="1200" kern="1200" dirty="0" smtClean="0">
                <a:solidFill>
                  <a:schemeClr val="tx1"/>
                </a:solidFill>
                <a:effectLst/>
                <a:latin typeface="+mn-lt"/>
                <a:ea typeface="+mn-ea"/>
                <a:cs typeface="+mn-cs"/>
              </a:rPr>
              <a:t>:</a:t>
            </a:r>
            <a:r>
              <a:rPr lang="es-ES_tradn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Son las pruebas básicas de la aplicación, identifican el funcionamiento de la aplicación en servidores de QA a grandes rasgos.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Ciclo I de Pruebas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En el primer ciclo de pruebas se realizaron 5186 pruebas de las cuales 5041 </a:t>
            </a:r>
            <a:r>
              <a:rPr lang="es-ES_tradnl" sz="1200" kern="1200" dirty="0" smtClean="0">
                <a:solidFill>
                  <a:schemeClr val="tx1"/>
                </a:solidFill>
                <a:effectLst/>
                <a:latin typeface="+mn-lt"/>
                <a:ea typeface="+mn-ea"/>
                <a:cs typeface="+mn-cs"/>
              </a:rPr>
              <a:t>pruebas</a:t>
            </a:r>
            <a:r>
              <a:rPr lang="es-ES_tradn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resultaron favorables mientras de 145 casos no fueron satisfactorios. Estos 145 casos</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bloquearon 3727 casos que no se lograron ejecutar. Estas pruebas duraron 1 mes y medio.</a:t>
            </a:r>
          </a:p>
          <a:p>
            <a:r>
              <a:rPr lang="es-CL" sz="1200" kern="1200" dirty="0" smtClean="0">
                <a:solidFill>
                  <a:schemeClr val="tx1"/>
                </a:solidFill>
                <a:effectLst/>
                <a:latin typeface="+mn-lt"/>
                <a:ea typeface="+mn-ea"/>
                <a:cs typeface="+mn-cs"/>
              </a:rPr>
              <a:t>Luego de esto, se dio plazo de 2 semanas para que los desarrolladores del Banco corrigieran los 145 problemas y así continuar con las pruebas para el siguiente ciclo de pruebas.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Ciclo II de Pruebas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Comenz</a:t>
            </a:r>
            <a:r>
              <a:rPr lang="es-ES_tradnl" sz="1200" kern="1200" dirty="0" smtClean="0">
                <a:solidFill>
                  <a:schemeClr val="tx1"/>
                </a:solidFill>
                <a:effectLst/>
                <a:latin typeface="+mn-lt"/>
                <a:ea typeface="+mn-ea"/>
                <a:cs typeface="+mn-cs"/>
              </a:rPr>
              <a:t>ó</a:t>
            </a:r>
            <a:r>
              <a:rPr lang="es-ES_tradnl" sz="1200" kern="1200" baseline="0" dirty="0" smtClean="0">
                <a:solidFill>
                  <a:schemeClr val="tx1"/>
                </a:solidFill>
                <a:effectLst/>
                <a:latin typeface="+mn-lt"/>
                <a:ea typeface="+mn-ea"/>
                <a:cs typeface="+mn-cs"/>
              </a:rPr>
              <a:t> l</a:t>
            </a:r>
            <a:r>
              <a:rPr lang="es-CL" sz="1200" kern="1200" dirty="0" smtClean="0">
                <a:solidFill>
                  <a:schemeClr val="tx1"/>
                </a:solidFill>
                <a:effectLst/>
                <a:latin typeface="+mn-lt"/>
                <a:ea typeface="+mn-ea"/>
                <a:cs typeface="+mn-cs"/>
              </a:rPr>
              <a:t>uego de realizar las correcciones de las pruebas anteriores e instalar en ambientes de testing.</a:t>
            </a:r>
          </a:p>
          <a:p>
            <a:r>
              <a:rPr lang="es-CL" sz="1200" kern="1200" dirty="0" smtClean="0">
                <a:solidFill>
                  <a:schemeClr val="tx1"/>
                </a:solidFill>
                <a:effectLst/>
                <a:latin typeface="+mn-lt"/>
                <a:ea typeface="+mn-ea"/>
                <a:cs typeface="+mn-cs"/>
              </a:rPr>
              <a:t>Para este ciclo de pruebas planificó ejecutar 3471 casos de prueba de los cuales:</a:t>
            </a:r>
            <a:r>
              <a:rPr lang="es-ES_tradnl" sz="1200" kern="1200" baseline="0" dirty="0" smtClean="0">
                <a:solidFill>
                  <a:schemeClr val="tx1"/>
                </a:solidFill>
                <a:effectLst/>
                <a:latin typeface="+mn-lt"/>
                <a:ea typeface="+mn-ea"/>
                <a:cs typeface="+mn-cs"/>
              </a:rPr>
              <a:t> </a:t>
            </a:r>
            <a:r>
              <a:rPr lang="es-ES" sz="1200" kern="1200" dirty="0" smtClean="0">
                <a:solidFill>
                  <a:schemeClr val="tx1"/>
                </a:solidFill>
                <a:effectLst/>
                <a:latin typeface="+mn-lt"/>
                <a:ea typeface="+mn-ea"/>
                <a:cs typeface="+mn-cs"/>
              </a:rPr>
              <a:t>2839 casos exitosos,</a:t>
            </a:r>
            <a:r>
              <a:rPr lang="es-ES_tradnl" sz="1200" kern="1200" baseline="0" dirty="0" smtClean="0">
                <a:solidFill>
                  <a:schemeClr val="tx1"/>
                </a:solidFill>
                <a:effectLst/>
                <a:latin typeface="+mn-lt"/>
                <a:ea typeface="+mn-ea"/>
                <a:cs typeface="+mn-cs"/>
              </a:rPr>
              <a:t> </a:t>
            </a:r>
            <a:r>
              <a:rPr lang="es-ES" sz="1200" kern="1200" dirty="0" smtClean="0">
                <a:solidFill>
                  <a:schemeClr val="tx1"/>
                </a:solidFill>
                <a:effectLst/>
                <a:latin typeface="+mn-lt"/>
                <a:ea typeface="+mn-ea"/>
                <a:cs typeface="+mn-cs"/>
              </a:rPr>
              <a:t>11 casos fallidos y</a:t>
            </a:r>
            <a:r>
              <a:rPr lang="es-ES_tradnl" sz="1200" kern="1200" baseline="0" dirty="0" smtClean="0">
                <a:solidFill>
                  <a:schemeClr val="tx1"/>
                </a:solidFill>
                <a:effectLst/>
                <a:latin typeface="+mn-lt"/>
                <a:ea typeface="+mn-ea"/>
                <a:cs typeface="+mn-cs"/>
              </a:rPr>
              <a:t> </a:t>
            </a:r>
            <a:r>
              <a:rPr lang="es-ES" sz="1200" kern="1200" dirty="0" smtClean="0">
                <a:solidFill>
                  <a:schemeClr val="tx1"/>
                </a:solidFill>
                <a:effectLst/>
                <a:latin typeface="+mn-lt"/>
                <a:ea typeface="+mn-ea"/>
                <a:cs typeface="+mn-cs"/>
              </a:rPr>
              <a:t>315 casos bloqueados.</a:t>
            </a:r>
          </a:p>
          <a:p>
            <a:pPr lvl="0"/>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Finalmente, en el Ciclo Final de Pruebas, estos casos fallidos fueron enviados a los desarrolladores para ser corregidos, junto con la lista de pruebas bloqueadas para terminar el ciclo sin pruebas fallidas.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Finalmente, entregadas las correcciones se realizó un pequeño ciclo que culminó exitoso.</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28</a:t>
            </a:fld>
            <a:endParaRPr lang="es-ES_tradnl" dirty="0"/>
          </a:p>
        </p:txBody>
      </p:sp>
    </p:spTree>
    <p:extLst>
      <p:ext uri="{BB962C8B-B14F-4D97-AF65-F5344CB8AC3E}">
        <p14:creationId xmlns:p14="http://schemas.microsoft.com/office/powerpoint/2010/main" val="20251871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sz="1200" kern="1200" dirty="0" smtClean="0">
                <a:solidFill>
                  <a:schemeClr val="tx1"/>
                </a:solidFill>
                <a:effectLst/>
                <a:latin typeface="+mn-lt"/>
                <a:ea typeface="+mn-ea"/>
                <a:cs typeface="+mn-cs"/>
              </a:rPr>
              <a:t>P</a:t>
            </a:r>
            <a:r>
              <a:rPr lang="es-CL" sz="1200" kern="1200" dirty="0" smtClean="0">
                <a:solidFill>
                  <a:schemeClr val="tx1"/>
                </a:solidFill>
                <a:effectLst/>
                <a:latin typeface="+mn-lt"/>
                <a:ea typeface="+mn-ea"/>
                <a:cs typeface="+mn-cs"/>
              </a:rPr>
              <a:t>ara la aplicación de teléfono y página web se realizó un Hacking Ético para detectar las vulnerabilidades de seguridad. Estas pruebas se realizaron en ambiente de pruebas y únicamente se detectaron vulnerabilidades a nivel de protocolo de aplicación http, ya que está sujeto a ataques de intercepción </a:t>
            </a:r>
            <a:r>
              <a:rPr lang="es-CL" sz="1200" i="1" kern="1200" dirty="0" smtClean="0">
                <a:solidFill>
                  <a:schemeClr val="tx1"/>
                </a:solidFill>
                <a:effectLst/>
                <a:latin typeface="+mn-lt"/>
                <a:ea typeface="+mn-ea"/>
                <a:cs typeface="+mn-cs"/>
              </a:rPr>
              <a:t>man in the middle</a:t>
            </a:r>
            <a:r>
              <a:rPr lang="es-CL" sz="1200" kern="1200" dirty="0" smtClean="0">
                <a:solidFill>
                  <a:schemeClr val="tx1"/>
                </a:solidFill>
                <a:effectLst/>
                <a:latin typeface="+mn-lt"/>
                <a:ea typeface="+mn-ea"/>
                <a:cs typeface="+mn-cs"/>
              </a:rPr>
              <a:t>, al ser transacciones bancarias es obligación realizarlas por un protocolo seguro https.</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Se realizaron pruebas de stress al aplicativo Nueva Banca Móvil, se </a:t>
            </a:r>
            <a:r>
              <a:rPr lang="es-ES_tradnl" sz="1200" kern="1200" dirty="0" smtClean="0">
                <a:solidFill>
                  <a:schemeClr val="tx1"/>
                </a:solidFill>
                <a:effectLst/>
                <a:latin typeface="+mn-lt"/>
                <a:ea typeface="+mn-ea"/>
                <a:cs typeface="+mn-cs"/>
              </a:rPr>
              <a:t>determino</a:t>
            </a:r>
            <a:r>
              <a:rPr lang="es-CL" sz="1200" kern="1200" dirty="0" smtClean="0">
                <a:solidFill>
                  <a:schemeClr val="tx1"/>
                </a:solidFill>
                <a:effectLst/>
                <a:latin typeface="+mn-lt"/>
                <a:ea typeface="+mn-ea"/>
                <a:cs typeface="+mn-cs"/>
              </a:rPr>
              <a:t> la carga que soporta el software hasta romper su capacidad. </a:t>
            </a:r>
          </a:p>
          <a:p>
            <a:r>
              <a:rPr lang="es-CL" sz="1200" kern="1200" dirty="0" smtClean="0">
                <a:solidFill>
                  <a:schemeClr val="tx1"/>
                </a:solidFill>
                <a:effectLst/>
                <a:latin typeface="+mn-lt"/>
                <a:ea typeface="+mn-ea"/>
                <a:cs typeface="+mn-cs"/>
              </a:rPr>
              <a:t>Este aplicativo soportó la carga de 1200 conexiones simultáneas, ya que cada servidor aplicativo solo soporta 300 conexiones hacia la base de datos, según este resultado se determinó que es un resultado esperado.</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Pruebas de Aceptación de Usuario</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Estas consisten en que el usuario realice exhaustivas pruebas a las funcionalidades, para esto se define un flujo que determina el informe final de aceptación.</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Se realizaron pruebas según los casos de uso que determinaron errores gráficos que fueron corregidos mediante el flujo. </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29</a:t>
            </a:fld>
            <a:endParaRPr lang="es-ES_tradnl" dirty="0"/>
          </a:p>
        </p:txBody>
      </p:sp>
    </p:spTree>
    <p:extLst>
      <p:ext uri="{BB962C8B-B14F-4D97-AF65-F5344CB8AC3E}">
        <p14:creationId xmlns:p14="http://schemas.microsoft.com/office/powerpoint/2010/main" val="1176911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sz="1200" kern="1200" dirty="0" smtClean="0">
                <a:solidFill>
                  <a:schemeClr val="tx1"/>
                </a:solidFill>
                <a:effectLst/>
                <a:latin typeface="+mn-lt"/>
                <a:ea typeface="+mn-ea"/>
                <a:cs typeface="+mn-cs"/>
              </a:rPr>
              <a:t>Dada la baja aceptación, usabilidad y rendimiento </a:t>
            </a:r>
            <a:r>
              <a:rPr lang="es-ES_tradnl" sz="1200" kern="1200" dirty="0" smtClean="0">
                <a:solidFill>
                  <a:schemeClr val="tx1"/>
                </a:solidFill>
                <a:effectLst/>
                <a:latin typeface="+mn-lt"/>
                <a:ea typeface="+mn-ea"/>
                <a:cs typeface="+mn-cs"/>
              </a:rPr>
              <a:t>de la plataforma móvil de</a:t>
            </a:r>
            <a:r>
              <a:rPr lang="es-ES_tradnl" sz="1200" kern="1200" baseline="0" dirty="0" smtClean="0">
                <a:solidFill>
                  <a:schemeClr val="tx1"/>
                </a:solidFill>
                <a:effectLst/>
                <a:latin typeface="+mn-lt"/>
                <a:ea typeface="+mn-ea"/>
                <a:cs typeface="+mn-cs"/>
              </a:rPr>
              <a:t> BCH se ha visto </a:t>
            </a:r>
            <a:r>
              <a:rPr lang="es-ES_tradnl" sz="1200" kern="1200" dirty="0" smtClean="0">
                <a:solidFill>
                  <a:schemeClr val="tx1"/>
                </a:solidFill>
                <a:effectLst/>
                <a:latin typeface="+mn-lt"/>
                <a:ea typeface="+mn-ea"/>
                <a:cs typeface="+mn-cs"/>
              </a:rPr>
              <a:t>la </a:t>
            </a:r>
            <a:r>
              <a:rPr lang="es-ES_tradnl" sz="1200" kern="1200" dirty="0" smtClean="0">
                <a:solidFill>
                  <a:schemeClr val="tx1"/>
                </a:solidFill>
                <a:effectLst/>
                <a:latin typeface="+mn-lt"/>
                <a:ea typeface="+mn-ea"/>
                <a:cs typeface="+mn-cs"/>
              </a:rPr>
              <a:t>necesidad de renovar su página móvil, que ha estado vigente desde el año 2010. </a:t>
            </a:r>
            <a:r>
              <a:rPr lang="es-ES_tradnl" sz="1200" kern="1200" dirty="0" smtClean="0">
                <a:solidFill>
                  <a:schemeClr val="tx1"/>
                </a:solidFill>
                <a:effectLst/>
                <a:latin typeface="+mn-lt"/>
                <a:ea typeface="+mn-ea"/>
                <a:cs typeface="+mn-cs"/>
              </a:rPr>
              <a:t>Como </a:t>
            </a:r>
            <a:r>
              <a:rPr lang="es-ES_tradnl" sz="1200" kern="1200" dirty="0" smtClean="0">
                <a:solidFill>
                  <a:schemeClr val="tx1"/>
                </a:solidFill>
                <a:effectLst/>
                <a:latin typeface="+mn-lt"/>
                <a:ea typeface="+mn-ea"/>
                <a:cs typeface="+mn-cs"/>
              </a:rPr>
              <a:t>consecuencia de esto nace el proyecto de desarrollar e implementar una nueva aplicación para navegadores móviles </a:t>
            </a:r>
            <a:r>
              <a:rPr lang="es-ES_tradnl" sz="1200" kern="1200" dirty="0" smtClean="0">
                <a:solidFill>
                  <a:schemeClr val="tx1"/>
                </a:solidFill>
                <a:effectLst/>
                <a:latin typeface="+mn-lt"/>
                <a:ea typeface="+mn-ea"/>
                <a:cs typeface="+mn-cs"/>
              </a:rPr>
              <a:t>que sea instalable </a:t>
            </a:r>
            <a:r>
              <a:rPr lang="es-ES_tradnl" sz="1200" kern="1200" dirty="0" smtClean="0">
                <a:solidFill>
                  <a:schemeClr val="tx1"/>
                </a:solidFill>
                <a:effectLst/>
                <a:latin typeface="+mn-lt"/>
                <a:ea typeface="+mn-ea"/>
                <a:cs typeface="+mn-cs"/>
              </a:rPr>
              <a:t>en el Smartphone de los clientes. </a:t>
            </a:r>
          </a:p>
          <a:p>
            <a:r>
              <a:rPr lang="es-ES_tradnl" sz="1200" kern="1200" dirty="0" smtClean="0">
                <a:solidFill>
                  <a:schemeClr val="tx1"/>
                </a:solidFill>
                <a:effectLst/>
                <a:latin typeface="+mn-lt"/>
                <a:ea typeface="+mn-ea"/>
                <a:cs typeface="+mn-cs"/>
              </a:rPr>
              <a:t>Plataforma rápida</a:t>
            </a:r>
            <a:r>
              <a:rPr lang="es-ES_tradnl" sz="1200" kern="1200" dirty="0" smtClean="0">
                <a:solidFill>
                  <a:schemeClr val="tx1"/>
                </a:solidFill>
                <a:effectLst/>
                <a:latin typeface="+mn-lt"/>
                <a:ea typeface="+mn-ea"/>
                <a:cs typeface="+mn-cs"/>
              </a:rPr>
              <a:t>, intuitiva, con altos estándares de seguridad y un amigable diseño.</a:t>
            </a:r>
          </a:p>
          <a:p>
            <a:r>
              <a:rPr lang="es-ES_tradnl" sz="1200" kern="1200" dirty="0" smtClean="0">
                <a:solidFill>
                  <a:schemeClr val="tx1"/>
                </a:solidFill>
                <a:effectLst/>
                <a:latin typeface="+mn-lt"/>
                <a:ea typeface="+mn-ea"/>
                <a:cs typeface="+mn-cs"/>
              </a:rPr>
              <a:t>Para esto se </a:t>
            </a:r>
            <a:r>
              <a:rPr lang="es-ES_tradnl" sz="1200" kern="1200" dirty="0" smtClean="0">
                <a:solidFill>
                  <a:schemeClr val="tx1"/>
                </a:solidFill>
                <a:effectLst/>
                <a:latin typeface="+mn-lt"/>
                <a:ea typeface="+mn-ea"/>
                <a:cs typeface="+mn-cs"/>
              </a:rPr>
              <a:t>identifican </a:t>
            </a:r>
            <a:r>
              <a:rPr lang="es-ES_tradnl" sz="1200" kern="1200" dirty="0" smtClean="0">
                <a:solidFill>
                  <a:schemeClr val="tx1"/>
                </a:solidFill>
                <a:effectLst/>
                <a:latin typeface="+mn-lt"/>
                <a:ea typeface="+mn-ea"/>
                <a:cs typeface="+mn-cs"/>
              </a:rPr>
              <a:t>los </a:t>
            </a:r>
            <a:r>
              <a:rPr lang="es-ES_tradnl" sz="1200" kern="1200" dirty="0" smtClean="0">
                <a:solidFill>
                  <a:schemeClr val="tx1"/>
                </a:solidFill>
                <a:effectLst/>
                <a:latin typeface="+mn-lt"/>
                <a:ea typeface="+mn-ea"/>
                <a:cs typeface="+mn-cs"/>
              </a:rPr>
              <a:t>antecedentes de </a:t>
            </a:r>
            <a:r>
              <a:rPr lang="es-ES_tradnl" sz="1200" kern="1200" dirty="0" smtClean="0">
                <a:solidFill>
                  <a:schemeClr val="tx1"/>
                </a:solidFill>
                <a:effectLst/>
                <a:latin typeface="+mn-lt"/>
                <a:ea typeface="+mn-ea"/>
                <a:cs typeface="+mn-cs"/>
              </a:rPr>
              <a:t>este proyecto móvil</a:t>
            </a:r>
            <a:r>
              <a:rPr lang="es-US" sz="1200" kern="1200" dirty="0" smtClean="0">
                <a:solidFill>
                  <a:schemeClr val="tx1"/>
                </a:solidFill>
                <a:effectLst/>
                <a:latin typeface="+mn-lt"/>
                <a:ea typeface="+mn-ea"/>
                <a:cs typeface="+mn-cs"/>
              </a:rPr>
              <a:t>.</a:t>
            </a:r>
            <a:endParaRPr lang="es-ES_tradnl" sz="1200" kern="1200" dirty="0" smtClean="0">
              <a:solidFill>
                <a:schemeClr val="tx1"/>
              </a:solidFill>
              <a:effectLst/>
              <a:latin typeface="+mn-lt"/>
              <a:ea typeface="+mn-ea"/>
              <a:cs typeface="+mn-cs"/>
            </a:endParaRPr>
          </a:p>
          <a:p>
            <a:r>
              <a:rPr lang="es-ES_tradnl" sz="1200" kern="1200" dirty="0" smtClean="0">
                <a:solidFill>
                  <a:schemeClr val="tx1"/>
                </a:solidFill>
                <a:effectLst/>
                <a:latin typeface="+mn-lt"/>
                <a:ea typeface="+mn-ea"/>
                <a:cs typeface="+mn-cs"/>
              </a:rPr>
              <a:t>Se expone la metodología con que trabaja el banco, </a:t>
            </a:r>
            <a:r>
              <a:rPr lang="es-ES_tradnl" sz="1200" kern="1200" dirty="0" smtClean="0">
                <a:solidFill>
                  <a:schemeClr val="tx1"/>
                </a:solidFill>
                <a:effectLst/>
                <a:latin typeface="+mn-lt"/>
                <a:ea typeface="+mn-ea"/>
                <a:cs typeface="+mn-cs"/>
              </a:rPr>
              <a:t>enumerando</a:t>
            </a:r>
            <a:r>
              <a:rPr lang="es-ES_tradnl" sz="1200" kern="1200" baseline="0" dirty="0" smtClean="0">
                <a:solidFill>
                  <a:schemeClr val="tx1"/>
                </a:solidFill>
                <a:effectLst/>
                <a:latin typeface="+mn-lt"/>
                <a:ea typeface="+mn-ea"/>
                <a:cs typeface="+mn-cs"/>
              </a:rPr>
              <a:t> y </a:t>
            </a:r>
            <a:r>
              <a:rPr lang="es-ES_tradnl" sz="1200" kern="1200" dirty="0" smtClean="0">
                <a:solidFill>
                  <a:schemeClr val="tx1"/>
                </a:solidFill>
                <a:effectLst/>
                <a:latin typeface="+mn-lt"/>
                <a:ea typeface="+mn-ea"/>
                <a:cs typeface="+mn-cs"/>
              </a:rPr>
              <a:t>ejecutando cada </a:t>
            </a:r>
            <a:r>
              <a:rPr lang="es-ES_tradnl" sz="1200" kern="1200" dirty="0" smtClean="0">
                <a:solidFill>
                  <a:schemeClr val="tx1"/>
                </a:solidFill>
                <a:effectLst/>
                <a:latin typeface="+mn-lt"/>
                <a:ea typeface="+mn-ea"/>
                <a:cs typeface="+mn-cs"/>
              </a:rPr>
              <a:t>fase del </a:t>
            </a:r>
            <a:r>
              <a:rPr lang="es-ES_tradnl" sz="1200" kern="1200" dirty="0" smtClean="0">
                <a:solidFill>
                  <a:schemeClr val="tx1"/>
                </a:solidFill>
                <a:effectLst/>
                <a:latin typeface="+mn-lt"/>
                <a:ea typeface="+mn-ea"/>
                <a:cs typeface="+mn-cs"/>
              </a:rPr>
              <a:t>proyecto. </a:t>
            </a:r>
            <a:r>
              <a:rPr lang="es-ES_tradnl" sz="1200" kern="1200" dirty="0" smtClean="0">
                <a:solidFill>
                  <a:schemeClr val="tx1"/>
                </a:solidFill>
                <a:effectLst/>
                <a:latin typeface="+mn-lt"/>
                <a:ea typeface="+mn-ea"/>
                <a:cs typeface="+mn-cs"/>
              </a:rPr>
              <a:t>Junto a los principales actores que participan en estas etapas.</a:t>
            </a:r>
          </a:p>
          <a:p>
            <a:r>
              <a:rPr lang="es-ES_tradnl" sz="1200" kern="1200" dirty="0" smtClean="0">
                <a:solidFill>
                  <a:schemeClr val="tx1"/>
                </a:solidFill>
                <a:effectLst/>
                <a:latin typeface="+mn-lt"/>
                <a:ea typeface="+mn-ea"/>
                <a:cs typeface="+mn-cs"/>
              </a:rPr>
              <a:t>En la construcción, se detallan los requerimientos de software y </a:t>
            </a:r>
            <a:r>
              <a:rPr lang="es-ES_tradnl" sz="1200" kern="1200" dirty="0" smtClean="0">
                <a:solidFill>
                  <a:schemeClr val="tx1"/>
                </a:solidFill>
                <a:effectLst/>
                <a:latin typeface="+mn-lt"/>
                <a:ea typeface="+mn-ea"/>
                <a:cs typeface="+mn-cs"/>
              </a:rPr>
              <a:t>hardware, </a:t>
            </a:r>
            <a:r>
              <a:rPr lang="es-ES_tradnl" sz="1200" kern="1200" dirty="0" smtClean="0">
                <a:solidFill>
                  <a:schemeClr val="tx1"/>
                </a:solidFill>
                <a:effectLst/>
                <a:latin typeface="+mn-lt"/>
                <a:ea typeface="+mn-ea"/>
                <a:cs typeface="+mn-cs"/>
              </a:rPr>
              <a:t>definiendo el flujo de datos a través de los distintos servidores y bases de datos.</a:t>
            </a:r>
          </a:p>
          <a:p>
            <a:r>
              <a:rPr lang="es-ES_tradnl" sz="1200" kern="1200" dirty="0" smtClean="0">
                <a:solidFill>
                  <a:schemeClr val="tx1"/>
                </a:solidFill>
                <a:effectLst/>
                <a:latin typeface="+mn-lt"/>
                <a:ea typeface="+mn-ea"/>
                <a:cs typeface="+mn-cs"/>
              </a:rPr>
              <a:t>Finalmente, se instala el software desarrollado y se detalla el uso que se ha realizado por los distintos sistemas operativos móviles</a:t>
            </a:r>
            <a:r>
              <a:rPr lang="es-ES_tradnl" sz="1200" kern="1200" baseline="0" dirty="0" smtClean="0">
                <a:solidFill>
                  <a:schemeClr val="tx1"/>
                </a:solidFill>
                <a:effectLst/>
                <a:latin typeface="+mn-lt"/>
                <a:ea typeface="+mn-ea"/>
                <a:cs typeface="+mn-cs"/>
              </a:rPr>
              <a:t> </a:t>
            </a:r>
            <a:r>
              <a:rPr lang="es-ES_tradnl" sz="1200" kern="1200" dirty="0" smtClean="0">
                <a:solidFill>
                  <a:schemeClr val="tx1"/>
                </a:solidFill>
                <a:effectLst/>
                <a:latin typeface="+mn-lt"/>
                <a:ea typeface="+mn-ea"/>
                <a:cs typeface="+mn-cs"/>
              </a:rPr>
              <a:t>disponibles en el mercado. </a:t>
            </a:r>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3</a:t>
            </a:fld>
            <a:endParaRPr lang="es-ES_tradnl" dirty="0"/>
          </a:p>
        </p:txBody>
      </p:sp>
    </p:spTree>
    <p:extLst>
      <p:ext uri="{BB962C8B-B14F-4D97-AF65-F5344CB8AC3E}">
        <p14:creationId xmlns:p14="http://schemas.microsoft.com/office/powerpoint/2010/main" val="13305733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sz="1200" kern="1200" dirty="0" smtClean="0">
                <a:solidFill>
                  <a:schemeClr val="tx1"/>
                </a:solidFill>
                <a:effectLst/>
                <a:latin typeface="+mn-lt"/>
                <a:ea typeface="+mn-ea"/>
                <a:cs typeface="+mn-cs"/>
              </a:rPr>
              <a:t>Se describe la Puesta en Marcha de la nueva aplicación de banca móvil para Banco de Chile desde sus inicios con el piloto productivo para realizar las últimas pruebas en el ambiente definitivo</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hasta la continuidad se debe corregir en caso  de incidentes de esta aplicación.</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30</a:t>
            </a:fld>
            <a:endParaRPr lang="es-ES_tradnl" dirty="0"/>
          </a:p>
        </p:txBody>
      </p:sp>
    </p:spTree>
    <p:extLst>
      <p:ext uri="{BB962C8B-B14F-4D97-AF65-F5344CB8AC3E}">
        <p14:creationId xmlns:p14="http://schemas.microsoft.com/office/powerpoint/2010/main" val="20068119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El Piloto productivo fue primera puesta en marcha luego de la instalación de la Nueva Banca Móvil, que para efectos comerciales se publicitó con el nombre de Mi Banco.</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Para este Piloto Controlado participaron más de 60 clientes IOS y 60 clientes Android para probar la aplicación.</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El piloto controlado fue entre la primera semana de enero de 2014 hasta la quincena de marzo, fecha en que se realizó una campaña publicitaria para influenciar a los clientes a descargar esta aplicación en sus dispositivos.</a:t>
            </a:r>
            <a:endParaRPr lang="es-ES_tradnl" sz="1200" kern="1200" dirty="0" smtClean="0">
              <a:solidFill>
                <a:schemeClr val="tx1"/>
              </a:solidFill>
              <a:effectLst/>
              <a:latin typeface="+mn-lt"/>
              <a:ea typeface="+mn-ea"/>
              <a:cs typeface="+mn-cs"/>
            </a:endParaRP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31</a:t>
            </a:fld>
            <a:endParaRPr lang="es-ES_tradnl" dirty="0"/>
          </a:p>
        </p:txBody>
      </p:sp>
    </p:spTree>
    <p:extLst>
      <p:ext uri="{BB962C8B-B14F-4D97-AF65-F5344CB8AC3E}">
        <p14:creationId xmlns:p14="http://schemas.microsoft.com/office/powerpoint/2010/main" val="9176792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Actualmente, según cifras de Google Analytics, la aplicación tiene un peak semanal de 42500 sesiones, mientras que su peak mensual (final de mes) es de 68000 sesiones.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De estas conexiones totales, un 67,43% son desde dispositivos Android y 29,98% son desde dispositivos IOS, con 2,45% aparecen los teléfonos con Windows Phone y un 0,13% desde Blackberry, las restantes conexiones son desde navegadores de computadores de escritorio (Windows, Mac o Linux).</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Por marca de Banco puede observar las diferencias entre Banco de Chile, CrediChile y Edwards.</a:t>
            </a:r>
            <a:r>
              <a:rPr lang="es-ES_tradn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Mientras en que CrediChile predominan los dispositivos Android, en Edwards es casi el mismo porcentaje de uso </a:t>
            </a:r>
            <a:r>
              <a:rPr lang="es-ES_tradnl" sz="1200" kern="1200" dirty="0" smtClean="0">
                <a:solidFill>
                  <a:schemeClr val="tx1"/>
                </a:solidFill>
                <a:effectLst/>
                <a:latin typeface="+mn-lt"/>
                <a:ea typeface="+mn-ea"/>
                <a:cs typeface="+mn-cs"/>
              </a:rPr>
              <a:t>para IOS y Android</a:t>
            </a:r>
          </a:p>
          <a:p>
            <a:endParaRPr lang="es-ES_tradnl"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s-CL" sz="1200" kern="1200" dirty="0" smtClean="0">
                <a:solidFill>
                  <a:schemeClr val="tx1"/>
                </a:solidFill>
                <a:effectLst/>
                <a:latin typeface="+mn-lt"/>
                <a:ea typeface="+mn-ea"/>
                <a:cs typeface="+mn-cs"/>
              </a:rPr>
              <a:t>Una vez terminado el proyecto, se traspasa la fabrica de continuidad la que se encarga de las mejoras continuas y correción de incidentes de la aplicación</a:t>
            </a:r>
            <a:r>
              <a:rPr lang="es-ES_tradnl" sz="1200" kern="1200" dirty="0" smtClean="0">
                <a:solidFill>
                  <a:schemeClr val="tx1"/>
                </a:solidFill>
                <a:effectLst/>
                <a:latin typeface="+mn-lt"/>
                <a:ea typeface="+mn-ea"/>
                <a:cs typeface="+mn-cs"/>
              </a:rPr>
              <a:t>.</a:t>
            </a:r>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32</a:t>
            </a:fld>
            <a:endParaRPr lang="es-ES_tradnl" dirty="0"/>
          </a:p>
        </p:txBody>
      </p:sp>
    </p:spTree>
    <p:extLst>
      <p:ext uri="{BB962C8B-B14F-4D97-AF65-F5344CB8AC3E}">
        <p14:creationId xmlns:p14="http://schemas.microsoft.com/office/powerpoint/2010/main" val="19748064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33</a:t>
            </a:fld>
            <a:endParaRPr lang="es-ES_tradnl" dirty="0"/>
          </a:p>
        </p:txBody>
      </p:sp>
    </p:spTree>
    <p:extLst>
      <p:ext uri="{BB962C8B-B14F-4D97-AF65-F5344CB8AC3E}">
        <p14:creationId xmlns:p14="http://schemas.microsoft.com/office/powerpoint/2010/main" val="14731445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De lo expuesto en esta presentación, se logra identificar el problema y realizar un levantamiento de los procesos a ocupar por la nueva</a:t>
            </a:r>
            <a:r>
              <a:rPr lang="es-CL" sz="1200" kern="1200" baseline="0" dirty="0" smtClean="0">
                <a:solidFill>
                  <a:schemeClr val="tx1"/>
                </a:solidFill>
                <a:effectLst/>
                <a:latin typeface="+mn-lt"/>
                <a:ea typeface="+mn-ea"/>
                <a:cs typeface="+mn-cs"/>
              </a:rPr>
              <a:t> banca movil</a:t>
            </a:r>
            <a:r>
              <a:rPr lang="es-CL" sz="1200" kern="1200" dirty="0" smtClean="0">
                <a:solidFill>
                  <a:schemeClr val="tx1"/>
                </a:solidFill>
                <a:effectLst/>
                <a:latin typeface="+mn-lt"/>
                <a:ea typeface="+mn-ea"/>
                <a:cs typeface="+mn-cs"/>
              </a:rPr>
              <a:t>, estos procesos determinan el flujo operativo dentro de la aplicación y permitió realizar una estimación exacta en tiempo y dinero para la construcción de software y </a:t>
            </a:r>
            <a:r>
              <a:rPr lang="es-CL" sz="1200" kern="1200" dirty="0" smtClean="0">
                <a:solidFill>
                  <a:schemeClr val="tx1"/>
                </a:solidFill>
                <a:effectLst/>
                <a:latin typeface="+mn-lt"/>
                <a:ea typeface="+mn-ea"/>
                <a:cs typeface="+mn-cs"/>
              </a:rPr>
              <a:t>definir el </a:t>
            </a:r>
            <a:r>
              <a:rPr lang="es-CL" sz="1200" kern="1200" dirty="0" smtClean="0">
                <a:solidFill>
                  <a:schemeClr val="tx1"/>
                </a:solidFill>
                <a:effectLst/>
                <a:latin typeface="+mn-lt"/>
                <a:ea typeface="+mn-ea"/>
                <a:cs typeface="+mn-cs"/>
              </a:rPr>
              <a:t>hardware.</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Gracias a la metodología, se logró completar el flujo de desarrollo de software, aplicando correctamente las distintas fases. Además, cumplir</a:t>
            </a:r>
            <a:r>
              <a:rPr lang="es-CL" sz="1200" kern="1200" baseline="0" dirty="0" smtClean="0">
                <a:solidFill>
                  <a:schemeClr val="tx1"/>
                </a:solidFill>
                <a:effectLst/>
                <a:latin typeface="+mn-lt"/>
                <a:ea typeface="+mn-ea"/>
                <a:cs typeface="+mn-cs"/>
              </a:rPr>
              <a:t> el rol de </a:t>
            </a:r>
            <a:r>
              <a:rPr lang="es-CL" sz="1200" kern="1200" dirty="0" smtClean="0">
                <a:solidFill>
                  <a:schemeClr val="tx1"/>
                </a:solidFill>
                <a:effectLst/>
                <a:latin typeface="+mn-lt"/>
                <a:ea typeface="+mn-ea"/>
                <a:cs typeface="+mn-cs"/>
              </a:rPr>
              <a:t>los actores dentro del proyecto. Esto, junto a las bases de programación y los distintos lenguajes aprendidos durante la carrera, se alcanzó un gran desarrollo que entregó el resultado de un software que necesitaba el Banco de Chile, una nueva banca móvil.</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Para la organización, la implementación de Mi Banco fue el comienzo de desarrollo de aplicaciones móviles innovadoras, ya que su principal objetivos es cautivar a los distintos clientes con la usabilidad, diseño e innovación. Esta aplicación fue el primer paso en la construcción y mejoramiento de otras, como son las aplicaciones Mi Pago y Mi Beneficio. </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Actualmente, la aplicación cuenta con altos niveles de satisfacción bordeando el 80% de aceptación de los clientes encuestados, contra el 60-70% de satisfacción que obtenía la antigua banca móvil en anteriores consultas. En las tiendas de descarga de aplicaciones de Android (Play Store), esta cuenta con una calificación de 3,7 para Banco de Chile, 4,1 para Credichile y 4,3 para Banco Edwards. En la tienda de aplicaciones de Apple (App Store), esta cuenta para Banco de Chile y Edwards con una calificación de 3 y para Banco Credichile con una calificación de 4,5.</a:t>
            </a:r>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En el ámbito personal, desenvolverse en el terreno profesional por primera vez entrega un enriquecedor aprendizaje en la programación, desarrollo del proyecto y un amplio trabajo en equipos</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multidisciplinarios, como son los equipos de desarrollo, testing, producción, arquitectura, usuarios de negocios, entre muchos otros que </a:t>
            </a:r>
            <a:r>
              <a:rPr lang="es-CL" sz="1200" kern="1200" dirty="0" smtClean="0">
                <a:solidFill>
                  <a:schemeClr val="tx1"/>
                </a:solidFill>
                <a:effectLst/>
                <a:latin typeface="+mn-lt"/>
                <a:ea typeface="+mn-ea"/>
                <a:cs typeface="+mn-cs"/>
              </a:rPr>
              <a:t>trabjan</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dentro </a:t>
            </a:r>
            <a:r>
              <a:rPr lang="es-CL" sz="1200" kern="1200" dirty="0" smtClean="0">
                <a:solidFill>
                  <a:schemeClr val="tx1"/>
                </a:solidFill>
                <a:effectLst/>
                <a:latin typeface="+mn-lt"/>
                <a:ea typeface="+mn-ea"/>
                <a:cs typeface="+mn-cs"/>
              </a:rPr>
              <a:t>de los proyectos informáticos. En particular, este trabajo en equipo fortalece ampliamente las habilidades blandas, tales como el desenvolverse entre grupos de trabajo multidisciplinarios para lograr objetivos dentro de ellos.</a:t>
            </a:r>
            <a:endParaRPr lang="es-ES_tradnl" sz="1200" kern="1200" dirty="0" smtClean="0">
              <a:solidFill>
                <a:schemeClr val="tx1"/>
              </a:solidFill>
              <a:effectLst/>
              <a:latin typeface="+mn-lt"/>
              <a:ea typeface="+mn-ea"/>
              <a:cs typeface="+mn-cs"/>
            </a:endParaRPr>
          </a:p>
          <a:p>
            <a:r>
              <a:rPr lang="es-ES_tradnl" sz="1200" kern="1200" dirty="0" smtClean="0">
                <a:solidFill>
                  <a:schemeClr val="tx1"/>
                </a:solidFill>
                <a:effectLst/>
                <a:latin typeface="+mn-lt"/>
                <a:ea typeface="+mn-ea"/>
                <a:cs typeface="+mn-cs"/>
              </a:rPr>
              <a:t> </a:t>
            </a: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34</a:t>
            </a:fld>
            <a:endParaRPr lang="es-ES_tradnl" dirty="0"/>
          </a:p>
        </p:txBody>
      </p:sp>
    </p:spTree>
    <p:extLst>
      <p:ext uri="{BB962C8B-B14F-4D97-AF65-F5344CB8AC3E}">
        <p14:creationId xmlns:p14="http://schemas.microsoft.com/office/powerpoint/2010/main" val="17390006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35</a:t>
            </a:fld>
            <a:endParaRPr lang="es-ES_tradnl" dirty="0"/>
          </a:p>
        </p:txBody>
      </p:sp>
    </p:spTree>
    <p:extLst>
      <p:ext uri="{BB962C8B-B14F-4D97-AF65-F5344CB8AC3E}">
        <p14:creationId xmlns:p14="http://schemas.microsoft.com/office/powerpoint/2010/main" val="1364953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sz="1200" kern="1200" baseline="0" dirty="0" smtClean="0">
                <a:solidFill>
                  <a:schemeClr val="tx1"/>
                </a:solidFill>
                <a:effectLst/>
                <a:latin typeface="+mn-lt"/>
                <a:ea typeface="+mn-ea"/>
                <a:cs typeface="+mn-cs"/>
              </a:rPr>
              <a:t>Como Motivación </a:t>
            </a:r>
            <a:r>
              <a:rPr lang="es-CL" sz="1200" kern="1200" dirty="0" smtClean="0">
                <a:solidFill>
                  <a:schemeClr val="tx1"/>
                </a:solidFill>
                <a:effectLst/>
                <a:latin typeface="+mn-lt"/>
                <a:ea typeface="+mn-ea"/>
                <a:cs typeface="+mn-cs"/>
              </a:rPr>
              <a:t>existe la necesidad de</a:t>
            </a:r>
            <a:r>
              <a:rPr lang="es-CL" sz="1200" kern="1200" baseline="0" dirty="0" smtClean="0">
                <a:solidFill>
                  <a:schemeClr val="tx1"/>
                </a:solidFill>
                <a:effectLst/>
                <a:latin typeface="+mn-lt"/>
                <a:ea typeface="+mn-ea"/>
                <a:cs typeface="+mn-cs"/>
              </a:rPr>
              <a:t> </a:t>
            </a:r>
            <a:r>
              <a:rPr lang="es-CL" sz="1200" kern="1200" dirty="0" smtClean="0">
                <a:solidFill>
                  <a:schemeClr val="tx1"/>
                </a:solidFill>
                <a:effectLst/>
                <a:latin typeface="+mn-lt"/>
                <a:ea typeface="+mn-ea"/>
                <a:cs typeface="+mn-cs"/>
              </a:rPr>
              <a:t>renovar la actual Banca Móvil. Debido a la amplia gama de teléfonos existentes, con un gran número de sistemas operativos, versiones o capacidades distintas.</a:t>
            </a:r>
            <a:endParaRPr lang="es-ES_tradnl" sz="1200" kern="1200" dirty="0" smtClean="0">
              <a:solidFill>
                <a:schemeClr val="tx1"/>
              </a:solidFill>
              <a:effectLst/>
              <a:latin typeface="+mn-lt"/>
              <a:ea typeface="+mn-ea"/>
              <a:cs typeface="+mn-cs"/>
            </a:endParaRPr>
          </a:p>
          <a:p>
            <a:r>
              <a:rPr lang="es-ES_tradnl" sz="1200" kern="1200" dirty="0" smtClean="0">
                <a:solidFill>
                  <a:schemeClr val="tx1"/>
                </a:solidFill>
                <a:effectLst/>
                <a:latin typeface="+mn-lt"/>
                <a:ea typeface="+mn-ea"/>
                <a:cs typeface="+mn-cs"/>
              </a:rPr>
              <a:t>La anterior</a:t>
            </a:r>
            <a:r>
              <a:rPr lang="es-ES_tradnl" sz="1200" kern="1200" baseline="0" dirty="0" smtClean="0">
                <a:solidFill>
                  <a:schemeClr val="tx1"/>
                </a:solidFill>
                <a:effectLst/>
                <a:latin typeface="+mn-lt"/>
                <a:ea typeface="+mn-ea"/>
                <a:cs typeface="+mn-cs"/>
              </a:rPr>
              <a:t> </a:t>
            </a:r>
            <a:r>
              <a:rPr lang="es-ES_tradnl" sz="1200" kern="1200" dirty="0" smtClean="0">
                <a:solidFill>
                  <a:schemeClr val="tx1"/>
                </a:solidFill>
                <a:effectLst/>
                <a:latin typeface="+mn-lt"/>
                <a:ea typeface="+mn-ea"/>
                <a:cs typeface="+mn-cs"/>
              </a:rPr>
              <a:t>banca móvil que utilizan los clientes del banco está desarrollada en lenguaje nativo para versiones de IOS y Android, esto provoca que su mantención sea costosa, ya que se deben modificar ambas aplicaciones por separado, sin tener una aplicación estándar para ambos sistemas operativos.</a:t>
            </a:r>
          </a:p>
          <a:p>
            <a:r>
              <a:rPr lang="es-ES_tradnl" sz="1200" kern="1200" dirty="0" smtClean="0">
                <a:solidFill>
                  <a:schemeClr val="tx1"/>
                </a:solidFill>
                <a:effectLst/>
                <a:latin typeface="+mn-lt"/>
                <a:ea typeface="+mn-ea"/>
                <a:cs typeface="+mn-cs"/>
              </a:rPr>
              <a:t> </a:t>
            </a:r>
          </a:p>
          <a:p>
            <a:r>
              <a:rPr lang="es-ES_tradnl" sz="1200" kern="1200" dirty="0" smtClean="0">
                <a:solidFill>
                  <a:schemeClr val="tx1"/>
                </a:solidFill>
                <a:effectLst/>
                <a:latin typeface="+mn-lt"/>
                <a:ea typeface="+mn-ea"/>
                <a:cs typeface="+mn-cs"/>
              </a:rPr>
              <a:t>O. General es</a:t>
            </a:r>
            <a:r>
              <a:rPr lang="es-ES_tradnl" sz="1200" kern="1200" baseline="0" dirty="0" smtClean="0">
                <a:solidFill>
                  <a:schemeClr val="tx1"/>
                </a:solidFill>
                <a:effectLst/>
                <a:latin typeface="+mn-lt"/>
                <a:ea typeface="+mn-ea"/>
                <a:cs typeface="+mn-cs"/>
              </a:rPr>
              <a:t> </a:t>
            </a:r>
            <a:r>
              <a:rPr lang="es-ES_tradnl" sz="1200" kern="1200" dirty="0" smtClean="0">
                <a:solidFill>
                  <a:schemeClr val="tx1"/>
                </a:solidFill>
                <a:effectLst/>
                <a:latin typeface="+mn-lt"/>
                <a:ea typeface="+mn-ea"/>
                <a:cs typeface="+mn-cs"/>
              </a:rPr>
              <a:t>Desarrollar aplicaciones móviles que permitan al B de Chile actualizar su banca móvil para que se adapte a las nuevas tecnologías en Smartphone y Middleware.</a:t>
            </a:r>
          </a:p>
          <a:p>
            <a:r>
              <a:rPr lang="es-ES_tradnl" sz="1200" kern="1200" dirty="0" smtClean="0">
                <a:solidFill>
                  <a:schemeClr val="tx1"/>
                </a:solidFill>
                <a:effectLst/>
                <a:latin typeface="+mn-lt"/>
                <a:ea typeface="+mn-ea"/>
                <a:cs typeface="+mn-cs"/>
              </a:rPr>
              <a:t> </a:t>
            </a:r>
          </a:p>
          <a:p>
            <a:r>
              <a:rPr lang="es-ES_tradnl" sz="1200" kern="1200" dirty="0" smtClean="0">
                <a:solidFill>
                  <a:schemeClr val="tx1"/>
                </a:solidFill>
                <a:effectLst/>
                <a:latin typeface="+mn-lt"/>
                <a:ea typeface="+mn-ea"/>
                <a:cs typeface="+mn-cs"/>
              </a:rPr>
              <a:t>O. Específicos</a:t>
            </a:r>
          </a:p>
          <a:p>
            <a:pPr lvl="0"/>
            <a:r>
              <a:rPr lang="es-ES_tradnl" sz="1200" kern="1200" dirty="0" smtClean="0">
                <a:solidFill>
                  <a:schemeClr val="tx1"/>
                </a:solidFill>
                <a:effectLst/>
                <a:latin typeface="+mn-lt"/>
                <a:ea typeface="+mn-ea"/>
                <a:cs typeface="+mn-cs"/>
              </a:rPr>
              <a:t>Analizar los procesos que tiene Banco de Chile y así determinar los requerimientos para integrar en la nueva aplicación </a:t>
            </a:r>
          </a:p>
          <a:p>
            <a:pPr lvl="0"/>
            <a:r>
              <a:rPr lang="es-ES_tradnl" sz="1200" kern="1200" dirty="0" smtClean="0">
                <a:solidFill>
                  <a:schemeClr val="tx1"/>
                </a:solidFill>
                <a:effectLst/>
                <a:latin typeface="+mn-lt"/>
                <a:ea typeface="+mn-ea"/>
                <a:cs typeface="+mn-cs"/>
              </a:rPr>
              <a:t>Aplicar la metodología de Banco de Chile para cumplir plazos y metas estipuladas.</a:t>
            </a:r>
          </a:p>
          <a:p>
            <a:pPr lvl="0"/>
            <a:r>
              <a:rPr lang="es-ES_tradnl" sz="1200" kern="1200" dirty="0" smtClean="0">
                <a:solidFill>
                  <a:schemeClr val="tx1"/>
                </a:solidFill>
                <a:effectLst/>
                <a:latin typeface="+mn-lt"/>
                <a:ea typeface="+mn-ea"/>
                <a:cs typeface="+mn-cs"/>
              </a:rPr>
              <a:t>Diseñar una solución informática que sea rápida, amigable y novedosa para el cliente.</a:t>
            </a:r>
          </a:p>
          <a:p>
            <a:pPr lvl="0"/>
            <a:r>
              <a:rPr lang="es-ES_tradnl" sz="1200" kern="1200" dirty="0" smtClean="0">
                <a:solidFill>
                  <a:schemeClr val="tx1"/>
                </a:solidFill>
                <a:effectLst/>
                <a:latin typeface="+mn-lt"/>
                <a:ea typeface="+mn-ea"/>
                <a:cs typeface="+mn-cs"/>
              </a:rPr>
              <a:t>Construir mediante los lenguajes de programación adecuados para optimizar el </a:t>
            </a:r>
            <a:r>
              <a:rPr lang="es-ES_tradnl" sz="1200" kern="1200" dirty="0" smtClean="0">
                <a:solidFill>
                  <a:schemeClr val="tx1"/>
                </a:solidFill>
                <a:effectLst/>
                <a:latin typeface="+mn-lt"/>
                <a:ea typeface="+mn-ea"/>
                <a:cs typeface="+mn-cs"/>
              </a:rPr>
              <a:t>sistema</a:t>
            </a:r>
          </a:p>
          <a:p>
            <a:pPr lvl="0"/>
            <a:r>
              <a:rPr lang="es-ES_tradnl" sz="1200" kern="1200" dirty="0" smtClean="0">
                <a:solidFill>
                  <a:schemeClr val="tx1"/>
                </a:solidFill>
                <a:effectLst/>
                <a:latin typeface="+mn-lt"/>
                <a:ea typeface="+mn-ea"/>
                <a:cs typeface="+mn-cs"/>
              </a:rPr>
              <a:t>Publicar </a:t>
            </a:r>
            <a:r>
              <a:rPr lang="es-ES_tradnl" sz="1200" kern="1200" dirty="0" smtClean="0">
                <a:solidFill>
                  <a:schemeClr val="tx1"/>
                </a:solidFill>
                <a:effectLst/>
                <a:latin typeface="+mn-lt"/>
                <a:ea typeface="+mn-ea"/>
                <a:cs typeface="+mn-cs"/>
              </a:rPr>
              <a:t>y mantener en funcionamiento la aplicación para entregar un óptimo rendimiento de cara al cliente.</a:t>
            </a:r>
          </a:p>
          <a:p>
            <a:pPr lvl="0"/>
            <a:endParaRPr lang="es-ES_tradnl" sz="1200" kern="1200" dirty="0" smtClean="0">
              <a:solidFill>
                <a:schemeClr val="tx1"/>
              </a:solidFill>
              <a:effectLst/>
              <a:latin typeface="+mn-lt"/>
              <a:ea typeface="+mn-ea"/>
              <a:cs typeface="+mn-cs"/>
            </a:endParaRPr>
          </a:p>
          <a:p>
            <a:r>
              <a:rPr lang="es-CL" sz="1200" kern="1200" dirty="0" smtClean="0">
                <a:solidFill>
                  <a:schemeClr val="tx1"/>
                </a:solidFill>
                <a:effectLst/>
                <a:latin typeface="+mn-lt"/>
                <a:ea typeface="+mn-ea"/>
                <a:cs typeface="+mn-cs"/>
              </a:rPr>
              <a:t>El Alcance</a:t>
            </a:r>
            <a:r>
              <a:rPr lang="es-ES_tradnl" sz="1200" kern="1200" dirty="0" smtClean="0">
                <a:solidFill>
                  <a:schemeClr val="tx1"/>
                </a:solidFill>
                <a:effectLst/>
                <a:latin typeface="+mn-lt"/>
                <a:ea typeface="+mn-ea"/>
                <a:cs typeface="+mn-cs"/>
              </a:rPr>
              <a:t> de este proyecto es actualizar </a:t>
            </a:r>
            <a:r>
              <a:rPr lang="es-ES_tradnl" sz="1200" kern="1200" dirty="0" smtClean="0">
                <a:solidFill>
                  <a:schemeClr val="tx1"/>
                </a:solidFill>
                <a:effectLst/>
                <a:latin typeface="+mn-lt"/>
                <a:ea typeface="+mn-ea"/>
                <a:cs typeface="+mn-cs"/>
              </a:rPr>
              <a:t>al B de Chile en tecnologías móviles, ya que se debe integrar a los nuevos tipos de Smartphone que aparecen en el </a:t>
            </a:r>
            <a:r>
              <a:rPr lang="es-ES_tradnl" sz="1200" kern="1200" dirty="0" smtClean="0">
                <a:solidFill>
                  <a:schemeClr val="tx1"/>
                </a:solidFill>
                <a:effectLst/>
                <a:latin typeface="+mn-lt"/>
                <a:ea typeface="+mn-ea"/>
                <a:cs typeface="+mn-cs"/>
              </a:rPr>
              <a:t>mercado.</a:t>
            </a:r>
            <a:endParaRPr lang="es-ES_tradnl" sz="1200" kern="1200" dirty="0" smtClean="0">
              <a:solidFill>
                <a:schemeClr val="tx1"/>
              </a:solidFill>
              <a:effectLst/>
              <a:latin typeface="+mn-lt"/>
              <a:ea typeface="+mn-ea"/>
              <a:cs typeface="+mn-cs"/>
            </a:endParaRPr>
          </a:p>
          <a:p>
            <a:r>
              <a:rPr lang="es-ES_tradnl" sz="1200" kern="1200" dirty="0" smtClean="0">
                <a:solidFill>
                  <a:schemeClr val="tx1"/>
                </a:solidFill>
                <a:effectLst/>
                <a:latin typeface="+mn-lt"/>
                <a:ea typeface="+mn-ea"/>
                <a:cs typeface="+mn-cs"/>
              </a:rPr>
              <a:t>Se deben crear en base a tecnologías multiplataforma, ya que es deseable disminuir el tiempo de desarrollo para distintos sistemas </a:t>
            </a:r>
            <a:r>
              <a:rPr lang="es-ES_tradnl" sz="1200" kern="1200" dirty="0" smtClean="0">
                <a:solidFill>
                  <a:schemeClr val="tx1"/>
                </a:solidFill>
                <a:effectLst/>
                <a:latin typeface="+mn-lt"/>
                <a:ea typeface="+mn-ea"/>
                <a:cs typeface="+mn-cs"/>
              </a:rPr>
              <a:t>operativos</a:t>
            </a:r>
            <a:r>
              <a:rPr lang="es-US" sz="1200" kern="1200" dirty="0" smtClean="0">
                <a:solidFill>
                  <a:schemeClr val="tx1"/>
                </a:solidFill>
                <a:effectLst/>
                <a:latin typeface="+mn-lt"/>
                <a:ea typeface="+mn-ea"/>
                <a:cs typeface="+mn-cs"/>
              </a:rPr>
              <a:t>.</a:t>
            </a:r>
            <a:endParaRPr lang="es-ES_tradnl" sz="1200" kern="1200" dirty="0" smtClean="0">
              <a:solidFill>
                <a:schemeClr val="tx1"/>
              </a:solidFill>
              <a:effectLst/>
              <a:latin typeface="+mn-lt"/>
              <a:ea typeface="+mn-ea"/>
              <a:cs typeface="+mn-cs"/>
            </a:endParaRPr>
          </a:p>
          <a:p>
            <a:r>
              <a:rPr lang="es-ES_tradnl" sz="1200" kern="1200" dirty="0" smtClean="0">
                <a:solidFill>
                  <a:schemeClr val="tx1"/>
                </a:solidFill>
                <a:effectLst/>
                <a:latin typeface="+mn-lt"/>
                <a:ea typeface="+mn-ea"/>
                <a:cs typeface="+mn-cs"/>
              </a:rPr>
              <a:t>Por último, se debe definir el sistema de encriptación de comunicaciones y datos, </a:t>
            </a:r>
            <a:r>
              <a:rPr lang="es-ES_tradnl" sz="1200" kern="1200" dirty="0" smtClean="0">
                <a:solidFill>
                  <a:schemeClr val="tx1"/>
                </a:solidFill>
                <a:effectLst/>
                <a:latin typeface="+mn-lt"/>
                <a:ea typeface="+mn-ea"/>
                <a:cs typeface="+mn-cs"/>
              </a:rPr>
              <a:t>para </a:t>
            </a:r>
            <a:r>
              <a:rPr lang="es-ES_tradnl" sz="1200" kern="1200" dirty="0" smtClean="0">
                <a:solidFill>
                  <a:schemeClr val="tx1"/>
                </a:solidFill>
                <a:effectLst/>
                <a:latin typeface="+mn-lt"/>
                <a:ea typeface="+mn-ea"/>
                <a:cs typeface="+mn-cs"/>
              </a:rPr>
              <a:t>no despreocupar la seguridad.</a:t>
            </a:r>
          </a:p>
          <a:p>
            <a:r>
              <a:rPr lang="es-ES_tradnl" sz="1200" kern="1200" dirty="0" smtClean="0">
                <a:solidFill>
                  <a:schemeClr val="tx1"/>
                </a:solidFill>
                <a:effectLst/>
                <a:latin typeface="+mn-lt"/>
                <a:ea typeface="+mn-ea"/>
                <a:cs typeface="+mn-cs"/>
              </a:rPr>
              <a:t> </a:t>
            </a:r>
          </a:p>
          <a:p>
            <a:r>
              <a:rPr lang="es-CL" sz="1200" kern="1200" dirty="0" smtClean="0">
                <a:solidFill>
                  <a:schemeClr val="tx1"/>
                </a:solidFill>
                <a:effectLst/>
                <a:latin typeface="+mn-lt"/>
                <a:ea typeface="+mn-ea"/>
                <a:cs typeface="+mn-cs"/>
              </a:rPr>
              <a:t>Como limitacion</a:t>
            </a:r>
            <a:r>
              <a:rPr lang="es-CL" sz="1200" kern="1200" baseline="0" dirty="0" smtClean="0">
                <a:solidFill>
                  <a:schemeClr val="tx1"/>
                </a:solidFill>
                <a:effectLst/>
                <a:latin typeface="+mn-lt"/>
                <a:ea typeface="+mn-ea"/>
                <a:cs typeface="+mn-cs"/>
              </a:rPr>
              <a:t>, existe </a:t>
            </a:r>
            <a:r>
              <a:rPr lang="es-ES_tradnl" sz="1200" kern="1200" dirty="0" smtClean="0">
                <a:solidFill>
                  <a:schemeClr val="tx1"/>
                </a:solidFill>
                <a:effectLst/>
                <a:latin typeface="+mn-lt"/>
                <a:ea typeface="+mn-ea"/>
                <a:cs typeface="+mn-cs"/>
              </a:rPr>
              <a:t>desconocimiento </a:t>
            </a:r>
            <a:r>
              <a:rPr lang="es-ES_tradnl" sz="1200" kern="1200" dirty="0" smtClean="0">
                <a:solidFill>
                  <a:schemeClr val="tx1"/>
                </a:solidFill>
                <a:effectLst/>
                <a:latin typeface="+mn-lt"/>
                <a:ea typeface="+mn-ea"/>
                <a:cs typeface="+mn-cs"/>
              </a:rPr>
              <a:t>de tecnologías multiplataforma en Banco de Chile, ya que siempre se trabaja con estándares regulados</a:t>
            </a:r>
            <a:r>
              <a:rPr lang="es-ES_tradnl" sz="1200" kern="1200" baseline="0" dirty="0" smtClean="0">
                <a:solidFill>
                  <a:schemeClr val="tx1"/>
                </a:solidFill>
                <a:effectLst/>
                <a:latin typeface="+mn-lt"/>
                <a:ea typeface="+mn-ea"/>
                <a:cs typeface="+mn-cs"/>
              </a:rPr>
              <a:t>.</a:t>
            </a:r>
            <a:r>
              <a:rPr lang="es-ES_tradnl" sz="1200" kern="1200" dirty="0" smtClean="0">
                <a:solidFill>
                  <a:schemeClr val="tx1"/>
                </a:solidFill>
                <a:effectLst/>
                <a:latin typeface="+mn-lt"/>
                <a:ea typeface="+mn-ea"/>
                <a:cs typeface="+mn-cs"/>
              </a:rPr>
              <a:t> Desconocimiento también aplicable a las tecnologías del producto que se compra y modifica para instalar en servidores del Banco.</a:t>
            </a:r>
            <a:r>
              <a:rPr lang="es-ES_tradnl" dirty="0" smtClean="0">
                <a:effectLst/>
              </a:rPr>
              <a:t> </a:t>
            </a:r>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4</a:t>
            </a:fld>
            <a:endParaRPr lang="es-ES_tradnl" dirty="0"/>
          </a:p>
        </p:txBody>
      </p:sp>
    </p:spTree>
    <p:extLst>
      <p:ext uri="{BB962C8B-B14F-4D97-AF65-F5344CB8AC3E}">
        <p14:creationId xmlns:p14="http://schemas.microsoft.com/office/powerpoint/2010/main" val="6035704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dirty="0" smtClean="0"/>
              <a:t>La</a:t>
            </a:r>
            <a:r>
              <a:rPr lang="es-ES_tradnl" baseline="0" dirty="0" smtClean="0"/>
              <a:t> descripción de la empresa </a:t>
            </a:r>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5</a:t>
            </a:fld>
            <a:endParaRPr lang="es-ES_tradnl" dirty="0"/>
          </a:p>
        </p:txBody>
      </p:sp>
    </p:spTree>
    <p:extLst>
      <p:ext uri="{BB962C8B-B14F-4D97-AF65-F5344CB8AC3E}">
        <p14:creationId xmlns:p14="http://schemas.microsoft.com/office/powerpoint/2010/main" val="14099597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sz="1200" kern="1200" dirty="0" smtClean="0">
                <a:solidFill>
                  <a:schemeClr val="tx1"/>
                </a:solidFill>
                <a:effectLst/>
                <a:latin typeface="+mn-lt"/>
                <a:ea typeface="+mn-ea"/>
                <a:cs typeface="+mn-cs"/>
              </a:rPr>
              <a:t>Banco de Chile </a:t>
            </a:r>
            <a:r>
              <a:rPr lang="es-CL" sz="1200" kern="1200" dirty="0" smtClean="0">
                <a:solidFill>
                  <a:schemeClr val="tx1"/>
                </a:solidFill>
                <a:effectLst/>
                <a:latin typeface="+mn-lt"/>
                <a:ea typeface="+mn-ea"/>
                <a:cs typeface="+mn-cs"/>
              </a:rPr>
              <a:t>una sociedad anónima bancaria </a:t>
            </a:r>
            <a:r>
              <a:rPr lang="es-ES_tradnl" sz="1200" kern="1200" dirty="0" smtClean="0">
                <a:solidFill>
                  <a:schemeClr val="tx1"/>
                </a:solidFill>
                <a:effectLst/>
                <a:latin typeface="+mn-lt"/>
                <a:ea typeface="+mn-ea"/>
                <a:cs typeface="+mn-cs"/>
              </a:rPr>
              <a:t>creada en 1893, que inició sus operaciones el 2 de enero de 1894, luego de la fusión de tres bancos: Banco de Valparaíso (fundado en 1855), Banco Nacional de Chile (fundado en 1865) y Banco Agrícola de Chile (fundado en 1868).</a:t>
            </a:r>
          </a:p>
          <a:p>
            <a:r>
              <a:rPr lang="es-ES_tradnl" sz="1200" kern="1200" dirty="0" smtClean="0">
                <a:solidFill>
                  <a:schemeClr val="tx1"/>
                </a:solidFill>
                <a:effectLst/>
                <a:latin typeface="+mn-lt"/>
                <a:ea typeface="+mn-ea"/>
                <a:cs typeface="+mn-cs"/>
              </a:rPr>
              <a:t>En 1928 inaugura lo que es la actual Casa Matriz de Banco de Chile, ubicada en Ahumada 251, Santiago.</a:t>
            </a:r>
          </a:p>
          <a:p>
            <a:r>
              <a:rPr lang="es-ES_tradnl" sz="1200" kern="1200" dirty="0" smtClean="0">
                <a:solidFill>
                  <a:schemeClr val="tx1"/>
                </a:solidFill>
                <a:effectLst/>
                <a:latin typeface="+mn-lt"/>
                <a:ea typeface="+mn-ea"/>
                <a:cs typeface="+mn-cs"/>
              </a:rPr>
              <a:t>Actualmente, están bajo el control del grupo Luksic (Quiñeco S.A.), que adquirió el banco en diciembre de 2000. Es el banco más rentable del país.</a:t>
            </a:r>
          </a:p>
          <a:p>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6</a:t>
            </a:fld>
            <a:endParaRPr lang="es-ES_tradnl" dirty="0"/>
          </a:p>
        </p:txBody>
      </p:sp>
    </p:spTree>
    <p:extLst>
      <p:ext uri="{BB962C8B-B14F-4D97-AF65-F5344CB8AC3E}">
        <p14:creationId xmlns:p14="http://schemas.microsoft.com/office/powerpoint/2010/main" val="1687926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El Banco de Chile es controlado por un directorio</a:t>
            </a:r>
            <a:r>
              <a:rPr lang="es-ES_tradnl" sz="1200" kern="1200" dirty="0" smtClean="0">
                <a:solidFill>
                  <a:schemeClr val="tx1"/>
                </a:solidFill>
                <a:effectLst/>
                <a:latin typeface="+mn-lt"/>
                <a:ea typeface="+mn-ea"/>
                <a:cs typeface="+mn-cs"/>
              </a:rPr>
              <a:t>.</a:t>
            </a:r>
          </a:p>
          <a:p>
            <a:r>
              <a:rPr lang="es-ES_tradnl" sz="1200" kern="1200" dirty="0" smtClean="0">
                <a:solidFill>
                  <a:schemeClr val="tx1"/>
                </a:solidFill>
                <a:effectLst/>
                <a:latin typeface="+mn-lt"/>
                <a:ea typeface="+mn-ea"/>
                <a:cs typeface="+mn-cs"/>
              </a:rPr>
              <a:t>La Plana mayor de Banco de Chile está definida por el Gerente General y sus </a:t>
            </a:r>
            <a:r>
              <a:rPr lang="es-US" sz="1200" kern="1200" dirty="0" smtClean="0">
                <a:solidFill>
                  <a:schemeClr val="tx1"/>
                </a:solidFill>
                <a:effectLst/>
                <a:latin typeface="+mn-lt"/>
                <a:ea typeface="+mn-ea"/>
                <a:cs typeface="+mn-cs"/>
              </a:rPr>
              <a:t>10 </a:t>
            </a:r>
            <a:r>
              <a:rPr lang="es-ES_tradnl" sz="1200" kern="1200" dirty="0" smtClean="0">
                <a:solidFill>
                  <a:schemeClr val="tx1"/>
                </a:solidFill>
                <a:effectLst/>
                <a:latin typeface="+mn-lt"/>
                <a:ea typeface="+mn-ea"/>
                <a:cs typeface="+mn-cs"/>
              </a:rPr>
              <a:t>Gerentes Divisionales.</a:t>
            </a:r>
          </a:p>
          <a:p>
            <a:r>
              <a:rPr lang="es-ES_tradnl" sz="1200" kern="1200" dirty="0" smtClean="0">
                <a:solidFill>
                  <a:schemeClr val="tx1"/>
                </a:solidFill>
                <a:effectLst/>
                <a:latin typeface="+mn-lt"/>
                <a:ea typeface="+mn-ea"/>
                <a:cs typeface="+mn-cs"/>
              </a:rPr>
              <a:t>Se trabajo en la División de Operaciones</a:t>
            </a:r>
            <a:r>
              <a:rPr lang="es-ES_tradnl" sz="1200" kern="1200" baseline="0" dirty="0" smtClean="0">
                <a:solidFill>
                  <a:schemeClr val="tx1"/>
                </a:solidFill>
                <a:effectLst/>
                <a:latin typeface="+mn-lt"/>
                <a:ea typeface="+mn-ea"/>
                <a:cs typeface="+mn-cs"/>
              </a:rPr>
              <a:t> y Tecnología.</a:t>
            </a:r>
          </a:p>
          <a:p>
            <a:endParaRPr lang="es-CL" sz="120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7</a:t>
            </a:fld>
            <a:endParaRPr lang="es-ES_tradnl" dirty="0"/>
          </a:p>
        </p:txBody>
      </p:sp>
    </p:spTree>
    <p:extLst>
      <p:ext uri="{BB962C8B-B14F-4D97-AF65-F5344CB8AC3E}">
        <p14:creationId xmlns:p14="http://schemas.microsoft.com/office/powerpoint/2010/main" val="959997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_tradnl" dirty="0" smtClean="0"/>
              <a:t>El</a:t>
            </a:r>
            <a:r>
              <a:rPr lang="es-ES_tradnl" baseline="0" dirty="0" smtClean="0"/>
              <a:t> Análisis del Problema se</a:t>
            </a:r>
            <a:r>
              <a:rPr lang="es-ES_tradnl" dirty="0" smtClean="0"/>
              <a:t> detallara</a:t>
            </a:r>
            <a:r>
              <a:rPr lang="es-ES_tradnl" baseline="0" dirty="0" smtClean="0"/>
              <a:t> en 5 partes</a:t>
            </a:r>
            <a:endParaRPr lang="es-ES_tradnl" dirty="0"/>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8</a:t>
            </a:fld>
            <a:endParaRPr lang="es-ES_tradnl" dirty="0"/>
          </a:p>
        </p:txBody>
      </p:sp>
    </p:spTree>
    <p:extLst>
      <p:ext uri="{BB962C8B-B14F-4D97-AF65-F5344CB8AC3E}">
        <p14:creationId xmlns:p14="http://schemas.microsoft.com/office/powerpoint/2010/main" val="200747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kern="1200" dirty="0" smtClean="0">
                <a:solidFill>
                  <a:schemeClr val="tx1"/>
                </a:solidFill>
                <a:effectLst/>
                <a:latin typeface="+mn-lt"/>
                <a:ea typeface="+mn-ea"/>
                <a:cs typeface="+mn-cs"/>
              </a:rPr>
              <a:t>Identificación del Problema</a:t>
            </a:r>
            <a:endParaRPr lang="es-ES_tradnl" sz="1200" kern="1200" dirty="0" smtClean="0">
              <a:solidFill>
                <a:schemeClr val="tx1"/>
              </a:solidFill>
              <a:effectLst/>
              <a:latin typeface="+mn-lt"/>
              <a:ea typeface="+mn-ea"/>
              <a:cs typeface="+mn-cs"/>
            </a:endParaRPr>
          </a:p>
          <a:p>
            <a:r>
              <a:rPr lang="es-ES_tradnl" sz="1200" kern="1200" dirty="0" smtClean="0">
                <a:solidFill>
                  <a:schemeClr val="tx1"/>
                </a:solidFill>
                <a:effectLst/>
                <a:latin typeface="+mn-lt"/>
                <a:ea typeface="+mn-ea"/>
                <a:cs typeface="+mn-cs"/>
              </a:rPr>
              <a:t>Se debe actualizar la aplicación de banca móvil para dar al cliente una mejor experiencia del servicio online. Para esto se debe buscar una plataforma moderna y robusta, que permita implementar funcionalidades básicas ya existentes en la banca móvil a reemplazar y añadiendo nuevas funcionalidades.</a:t>
            </a:r>
          </a:p>
          <a:p>
            <a:r>
              <a:rPr lang="es-ES_tradnl" sz="1200" kern="1200" dirty="0" smtClean="0">
                <a:solidFill>
                  <a:schemeClr val="tx1"/>
                </a:solidFill>
                <a:effectLst/>
                <a:latin typeface="+mn-lt"/>
                <a:ea typeface="+mn-ea"/>
                <a:cs typeface="+mn-cs"/>
              </a:rPr>
              <a:t>Esto debe realizarse mediante alguna empresa que provea la solución a dichas necesidades y la adaptación a los servicios expuestos por el banco.</a:t>
            </a:r>
          </a:p>
          <a:p>
            <a:r>
              <a:rPr lang="es-ES_tradnl" sz="1200" kern="1200" dirty="0" smtClean="0">
                <a:solidFill>
                  <a:schemeClr val="tx1"/>
                </a:solidFill>
                <a:effectLst/>
                <a:latin typeface="+mn-lt"/>
                <a:ea typeface="+mn-ea"/>
                <a:cs typeface="+mn-cs"/>
              </a:rPr>
              <a:t> </a:t>
            </a:r>
          </a:p>
          <a:p>
            <a:r>
              <a:rPr lang="es-CL" sz="1200" kern="1200" dirty="0" smtClean="0">
                <a:solidFill>
                  <a:schemeClr val="tx1"/>
                </a:solidFill>
                <a:effectLst/>
                <a:latin typeface="+mn-lt"/>
                <a:ea typeface="+mn-ea"/>
                <a:cs typeface="+mn-cs"/>
              </a:rPr>
              <a:t>Levantamiento de Procesos </a:t>
            </a:r>
          </a:p>
        </p:txBody>
      </p:sp>
      <p:sp>
        <p:nvSpPr>
          <p:cNvPr id="4" name="Marcador de número de diapositiva 3"/>
          <p:cNvSpPr>
            <a:spLocks noGrp="1"/>
          </p:cNvSpPr>
          <p:nvPr>
            <p:ph type="sldNum" sz="quarter" idx="10"/>
          </p:nvPr>
        </p:nvSpPr>
        <p:spPr/>
        <p:txBody>
          <a:bodyPr/>
          <a:lstStyle/>
          <a:p>
            <a:fld id="{CB9E48A5-E0E6-E94B-B87F-F091B529BA7E}" type="slidenum">
              <a:rPr lang="es-ES_tradnl" smtClean="0"/>
              <a:t>9</a:t>
            </a:fld>
            <a:endParaRPr lang="es-ES_tradnl" dirty="0"/>
          </a:p>
        </p:txBody>
      </p:sp>
    </p:spTree>
    <p:extLst>
      <p:ext uri="{BB962C8B-B14F-4D97-AF65-F5344CB8AC3E}">
        <p14:creationId xmlns:p14="http://schemas.microsoft.com/office/powerpoint/2010/main" val="1631518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userDrawn="1"/>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_tradnl" smtClean="0"/>
              <a:t>Clic para editar título</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2FC37315-A31F-3C46-B9A4-06412A665EB7}" type="datetimeFigureOut">
              <a:rPr lang="es-ES" smtClean="0"/>
              <a:t>11/8/15</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146934809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_tradnl" smtClean="0"/>
              <a:t>Clic para editar título</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smtClean="0"/>
              <a:t>Haga clic para modificar el estilo de texto del patrón</a:t>
            </a:r>
          </a:p>
        </p:txBody>
      </p:sp>
      <p:sp>
        <p:nvSpPr>
          <p:cNvPr id="4" name="Date Placeholder 3"/>
          <p:cNvSpPr>
            <a:spLocks noGrp="1"/>
          </p:cNvSpPr>
          <p:nvPr>
            <p:ph type="dt" sz="half" idx="10"/>
          </p:nvPr>
        </p:nvSpPr>
        <p:spPr/>
        <p:txBody>
          <a:bodyPr/>
          <a:lstStyle/>
          <a:p>
            <a:fld id="{2FC37315-A31F-3C46-B9A4-06412A665EB7}" type="datetimeFigureOut">
              <a:rPr lang="es-ES" smtClean="0"/>
              <a:t>11/8/15</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927612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_tradnl" smtClean="0"/>
              <a:t>Clic para editar título</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_tradnl" smtClean="0"/>
              <a:t>Haga clic para modificar el estilo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smtClean="0"/>
              <a:t>Haga clic para modificar el estilo de texto del patrón</a:t>
            </a:r>
          </a:p>
        </p:txBody>
      </p:sp>
      <p:sp>
        <p:nvSpPr>
          <p:cNvPr id="4" name="Date Placeholder 3"/>
          <p:cNvSpPr>
            <a:spLocks noGrp="1"/>
          </p:cNvSpPr>
          <p:nvPr>
            <p:ph type="dt" sz="half" idx="10"/>
          </p:nvPr>
        </p:nvSpPr>
        <p:spPr/>
        <p:txBody>
          <a:bodyPr/>
          <a:lstStyle/>
          <a:p>
            <a:fld id="{2FC37315-A31F-3C46-B9A4-06412A665EB7}" type="datetimeFigureOut">
              <a:rPr lang="es-ES" smtClean="0"/>
              <a:t>11/8/15</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9EE9173F-3242-1047-B329-4BF8001775D3}" type="slidenum">
              <a:rPr lang="es-ES" smtClean="0"/>
              <a:t>‹Nr.›</a:t>
            </a:fld>
            <a:endParaRPr lang="es-E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330573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_tradnl" smtClean="0"/>
              <a:t>Clic para editar título</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smtClean="0"/>
              <a:t>Haga clic para modificar el estilo de texto del patrón</a:t>
            </a:r>
          </a:p>
        </p:txBody>
      </p:sp>
      <p:sp>
        <p:nvSpPr>
          <p:cNvPr id="4" name="Date Placeholder 3"/>
          <p:cNvSpPr>
            <a:spLocks noGrp="1"/>
          </p:cNvSpPr>
          <p:nvPr>
            <p:ph type="dt" sz="half" idx="10"/>
          </p:nvPr>
        </p:nvSpPr>
        <p:spPr/>
        <p:txBody>
          <a:bodyPr/>
          <a:lstStyle/>
          <a:p>
            <a:fld id="{2FC37315-A31F-3C46-B9A4-06412A665EB7}" type="datetimeFigureOut">
              <a:rPr lang="es-ES" smtClean="0"/>
              <a:t>11/8/15</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6035704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_tradnl" smtClean="0"/>
              <a:t>Clic para editar título</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_tradnl" smtClean="0"/>
              <a:t>Haga clic para modificar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smtClean="0"/>
              <a:t>Haga clic para modificar el estilo de texto del patrón</a:t>
            </a:r>
          </a:p>
        </p:txBody>
      </p:sp>
      <p:sp>
        <p:nvSpPr>
          <p:cNvPr id="4" name="Date Placeholder 3"/>
          <p:cNvSpPr>
            <a:spLocks noGrp="1"/>
          </p:cNvSpPr>
          <p:nvPr>
            <p:ph type="dt" sz="half" idx="10"/>
          </p:nvPr>
        </p:nvSpPr>
        <p:spPr/>
        <p:txBody>
          <a:bodyPr/>
          <a:lstStyle/>
          <a:p>
            <a:fld id="{2FC37315-A31F-3C46-B9A4-06412A665EB7}" type="datetimeFigureOut">
              <a:rPr lang="es-ES" smtClean="0"/>
              <a:t>11/8/15</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9EE9173F-3242-1047-B329-4BF8001775D3}" type="slidenum">
              <a:rPr lang="es-ES" smtClean="0"/>
              <a:t>‹Nr.›</a:t>
            </a:fld>
            <a:endParaRPr lang="es-E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6879266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_tradnl" smtClean="0"/>
              <a:t>Clic para editar título</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_tradnl" smtClean="0"/>
              <a:t>Haga clic para modificar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smtClean="0"/>
              <a:t>Haga clic para modificar el estilo de texto del patrón</a:t>
            </a:r>
          </a:p>
        </p:txBody>
      </p:sp>
      <p:sp>
        <p:nvSpPr>
          <p:cNvPr id="4" name="Date Placeholder 3"/>
          <p:cNvSpPr>
            <a:spLocks noGrp="1"/>
          </p:cNvSpPr>
          <p:nvPr>
            <p:ph type="dt" sz="half" idx="10"/>
          </p:nvPr>
        </p:nvSpPr>
        <p:spPr/>
        <p:txBody>
          <a:bodyPr/>
          <a:lstStyle/>
          <a:p>
            <a:fld id="{2FC37315-A31F-3C46-B9A4-06412A665EB7}" type="datetimeFigureOut">
              <a:rPr lang="es-ES" smtClean="0"/>
              <a:t>11/8/15</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660260756"/>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 para editar título</a:t>
            </a:r>
            <a:endParaRPr lang="en-US" dirty="0"/>
          </a:p>
        </p:txBody>
      </p:sp>
      <p:sp>
        <p:nvSpPr>
          <p:cNvPr id="3" name="Vertical Text Placeholder 2"/>
          <p:cNvSpPr>
            <a:spLocks noGrp="1"/>
          </p:cNvSpPr>
          <p:nvPr>
            <p:ph type="body" orient="vert" idx="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n-US" dirty="0"/>
          </a:p>
        </p:txBody>
      </p:sp>
      <p:sp>
        <p:nvSpPr>
          <p:cNvPr id="4" name="Date Placeholder 3"/>
          <p:cNvSpPr>
            <a:spLocks noGrp="1"/>
          </p:cNvSpPr>
          <p:nvPr>
            <p:ph type="dt" sz="half" idx="10"/>
          </p:nvPr>
        </p:nvSpPr>
        <p:spPr/>
        <p:txBody>
          <a:bodyPr/>
          <a:lstStyle/>
          <a:p>
            <a:fld id="{2FC37315-A31F-3C46-B9A4-06412A665EB7}" type="datetimeFigureOut">
              <a:rPr lang="es-ES" smtClean="0"/>
              <a:t>11/8/15</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9599973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_tradnl" smtClean="0"/>
              <a:t>Clic para editar título</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n-US" dirty="0"/>
          </a:p>
        </p:txBody>
      </p:sp>
      <p:sp>
        <p:nvSpPr>
          <p:cNvPr id="4" name="Date Placeholder 3"/>
          <p:cNvSpPr>
            <a:spLocks noGrp="1"/>
          </p:cNvSpPr>
          <p:nvPr>
            <p:ph type="dt" sz="half" idx="10"/>
          </p:nvPr>
        </p:nvSpPr>
        <p:spPr/>
        <p:txBody>
          <a:bodyPr/>
          <a:lstStyle/>
          <a:p>
            <a:fld id="{2FC37315-A31F-3C46-B9A4-06412A665EB7}" type="datetimeFigureOut">
              <a:rPr lang="es-ES" smtClean="0"/>
              <a:t>11/8/15</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48556028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_tradnl" smtClean="0"/>
              <a:t>Clic para editar título</a:t>
            </a:r>
            <a:endParaRPr lang="en-US" dirty="0"/>
          </a:p>
        </p:txBody>
      </p:sp>
      <p:sp>
        <p:nvSpPr>
          <p:cNvPr id="3" name="Content Placeholder 2"/>
          <p:cNvSpPr>
            <a:spLocks noGrp="1"/>
          </p:cNvSpPr>
          <p:nvPr>
            <p:ph idx="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n-US" dirty="0"/>
          </a:p>
        </p:txBody>
      </p:sp>
      <p:sp>
        <p:nvSpPr>
          <p:cNvPr id="4" name="Date Placeholder 3"/>
          <p:cNvSpPr>
            <a:spLocks noGrp="1"/>
          </p:cNvSpPr>
          <p:nvPr>
            <p:ph type="dt" sz="half" idx="10"/>
          </p:nvPr>
        </p:nvSpPr>
        <p:spPr/>
        <p:txBody>
          <a:bodyPr/>
          <a:lstStyle/>
          <a:p>
            <a:fld id="{2FC37315-A31F-3C46-B9A4-06412A665EB7}" type="datetimeFigureOut">
              <a:rPr lang="es-ES" smtClean="0"/>
              <a:t>11/8/15</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19562975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_tradnl" smtClean="0"/>
              <a:t>Clic para editar título</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smtClean="0"/>
              <a:t>Haga clic para modificar el estilo de texto del patrón</a:t>
            </a:r>
          </a:p>
        </p:txBody>
      </p:sp>
      <p:sp>
        <p:nvSpPr>
          <p:cNvPr id="4" name="Date Placeholder 3"/>
          <p:cNvSpPr>
            <a:spLocks noGrp="1"/>
          </p:cNvSpPr>
          <p:nvPr>
            <p:ph type="dt" sz="half" idx="10"/>
          </p:nvPr>
        </p:nvSpPr>
        <p:spPr/>
        <p:txBody>
          <a:bodyPr/>
          <a:lstStyle/>
          <a:p>
            <a:fld id="{2FC37315-A31F-3C46-B9A4-06412A665EB7}" type="datetimeFigureOut">
              <a:rPr lang="es-ES" smtClean="0"/>
              <a:t>11/8/15</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103614079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 para editar título</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n-US" dirty="0"/>
          </a:p>
        </p:txBody>
      </p:sp>
      <p:sp>
        <p:nvSpPr>
          <p:cNvPr id="5" name="Date Placeholder 4"/>
          <p:cNvSpPr>
            <a:spLocks noGrp="1"/>
          </p:cNvSpPr>
          <p:nvPr>
            <p:ph type="dt" sz="half" idx="10"/>
          </p:nvPr>
        </p:nvSpPr>
        <p:spPr/>
        <p:txBody>
          <a:bodyPr/>
          <a:lstStyle/>
          <a:p>
            <a:fld id="{2FC37315-A31F-3C46-B9A4-06412A665EB7}" type="datetimeFigureOut">
              <a:rPr lang="es-ES" smtClean="0"/>
              <a:t>11/8/15</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9EE9173F-3242-1047-B329-4BF8001775D3}" type="slidenum">
              <a:rPr lang="es-ES" smtClean="0"/>
              <a:t>‹Nr.›</a:t>
            </a:fld>
            <a:endParaRPr lang="es-ES" dirty="0"/>
          </a:p>
        </p:txBody>
      </p:sp>
      <p:sp>
        <p:nvSpPr>
          <p:cNvPr id="8" name="CuadroTexto 7"/>
          <p:cNvSpPr txBox="1"/>
          <p:nvPr userDrawn="1"/>
        </p:nvSpPr>
        <p:spPr>
          <a:xfrm>
            <a:off x="10109200" y="1447800"/>
            <a:ext cx="184731" cy="369332"/>
          </a:xfrm>
          <a:prstGeom prst="rect">
            <a:avLst/>
          </a:prstGeom>
          <a:noFill/>
        </p:spPr>
        <p:txBody>
          <a:bodyPr wrap="none" rtlCol="0">
            <a:spAutoFit/>
          </a:bodyPr>
          <a:lstStyle/>
          <a:p>
            <a:endParaRPr lang="es-ES_tradnl" dirty="0"/>
          </a:p>
        </p:txBody>
      </p:sp>
    </p:spTree>
    <p:extLst>
      <p:ext uri="{BB962C8B-B14F-4D97-AF65-F5344CB8AC3E}">
        <p14:creationId xmlns:p14="http://schemas.microsoft.com/office/powerpoint/2010/main" val="46348057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_tradnl" smtClean="0"/>
              <a:t>Clic para editar título</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n-US" dirty="0"/>
          </a:p>
        </p:txBody>
      </p:sp>
      <p:sp>
        <p:nvSpPr>
          <p:cNvPr id="7" name="Date Placeholder 6"/>
          <p:cNvSpPr>
            <a:spLocks noGrp="1"/>
          </p:cNvSpPr>
          <p:nvPr>
            <p:ph type="dt" sz="half" idx="10"/>
          </p:nvPr>
        </p:nvSpPr>
        <p:spPr/>
        <p:txBody>
          <a:bodyPr/>
          <a:lstStyle/>
          <a:p>
            <a:fld id="{2FC37315-A31F-3C46-B9A4-06412A665EB7}" type="datetimeFigureOut">
              <a:rPr lang="es-ES" smtClean="0"/>
              <a:t>11/8/15</a:t>
            </a:fld>
            <a:endParaRPr lang="es-ES" dirty="0"/>
          </a:p>
        </p:txBody>
      </p:sp>
      <p:sp>
        <p:nvSpPr>
          <p:cNvPr id="8" name="Footer Placeholder 7"/>
          <p:cNvSpPr>
            <a:spLocks noGrp="1"/>
          </p:cNvSpPr>
          <p:nvPr>
            <p:ph type="ftr" sz="quarter" idx="11"/>
          </p:nvPr>
        </p:nvSpPr>
        <p:spPr/>
        <p:txBody>
          <a:bodyPr/>
          <a:lstStyle/>
          <a:p>
            <a:endParaRPr lang="es-ES" dirty="0"/>
          </a:p>
        </p:txBody>
      </p:sp>
      <p:sp>
        <p:nvSpPr>
          <p:cNvPr id="9" name="Slide Number Placeholder 8"/>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204065143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_tradnl" smtClean="0"/>
              <a:t>Clic para editar título</a:t>
            </a:r>
            <a:endParaRPr lang="en-US" dirty="0"/>
          </a:p>
        </p:txBody>
      </p:sp>
      <p:sp>
        <p:nvSpPr>
          <p:cNvPr id="3" name="Date Placeholder 2"/>
          <p:cNvSpPr>
            <a:spLocks noGrp="1"/>
          </p:cNvSpPr>
          <p:nvPr>
            <p:ph type="dt" sz="half" idx="10"/>
          </p:nvPr>
        </p:nvSpPr>
        <p:spPr/>
        <p:txBody>
          <a:bodyPr/>
          <a:lstStyle/>
          <a:p>
            <a:fld id="{2FC37315-A31F-3C46-B9A4-06412A665EB7}" type="datetimeFigureOut">
              <a:rPr lang="es-ES" smtClean="0"/>
              <a:t>11/8/15</a:t>
            </a:fld>
            <a:endParaRPr lang="es-ES" dirty="0"/>
          </a:p>
        </p:txBody>
      </p:sp>
      <p:sp>
        <p:nvSpPr>
          <p:cNvPr id="4" name="Footer Placeholder 3"/>
          <p:cNvSpPr>
            <a:spLocks noGrp="1"/>
          </p:cNvSpPr>
          <p:nvPr>
            <p:ph type="ftr" sz="quarter" idx="11"/>
          </p:nvPr>
        </p:nvSpPr>
        <p:spPr/>
        <p:txBody>
          <a:bodyPr/>
          <a:lstStyle/>
          <a:p>
            <a:endParaRPr lang="es-ES" dirty="0"/>
          </a:p>
        </p:txBody>
      </p:sp>
      <p:sp>
        <p:nvSpPr>
          <p:cNvPr id="5" name="Slide Number Placeholder 4"/>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197596037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C37315-A31F-3C46-B9A4-06412A665EB7}" type="datetimeFigureOut">
              <a:rPr lang="es-ES" smtClean="0"/>
              <a:t>11/8/15</a:t>
            </a:fld>
            <a:endParaRPr lang="es-ES" dirty="0"/>
          </a:p>
        </p:txBody>
      </p:sp>
      <p:sp>
        <p:nvSpPr>
          <p:cNvPr id="3" name="Footer Placeholder 2"/>
          <p:cNvSpPr>
            <a:spLocks noGrp="1"/>
          </p:cNvSpPr>
          <p:nvPr>
            <p:ph type="ftr" sz="quarter" idx="11"/>
          </p:nvPr>
        </p:nvSpPr>
        <p:spPr/>
        <p:txBody>
          <a:bodyPr/>
          <a:lstStyle/>
          <a:p>
            <a:endParaRPr lang="es-ES" dirty="0"/>
          </a:p>
        </p:txBody>
      </p:sp>
      <p:sp>
        <p:nvSpPr>
          <p:cNvPr id="4" name="Slide Number Placeholder 3"/>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31709746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_tradnl" smtClean="0"/>
              <a:t>Clic para editar título</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_tradnl" smtClean="0"/>
              <a:t>Haga clic para modificar el estilo de texto del patrón</a:t>
            </a:r>
          </a:p>
        </p:txBody>
      </p:sp>
      <p:sp>
        <p:nvSpPr>
          <p:cNvPr id="5" name="Date Placeholder 4"/>
          <p:cNvSpPr>
            <a:spLocks noGrp="1"/>
          </p:cNvSpPr>
          <p:nvPr>
            <p:ph type="dt" sz="half" idx="10"/>
          </p:nvPr>
        </p:nvSpPr>
        <p:spPr/>
        <p:txBody>
          <a:bodyPr/>
          <a:lstStyle/>
          <a:p>
            <a:fld id="{2FC37315-A31F-3C46-B9A4-06412A665EB7}" type="datetimeFigureOut">
              <a:rPr lang="es-ES" smtClean="0"/>
              <a:t>11/8/15</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1892066601"/>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_tradnl" smtClean="0"/>
              <a:t>Clic para editar título</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_tradnl" dirty="0"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smtClean="0"/>
              <a:t>Haga clic para modificar el estilo de texto del patrón</a:t>
            </a:r>
          </a:p>
        </p:txBody>
      </p:sp>
      <p:sp>
        <p:nvSpPr>
          <p:cNvPr id="5" name="Date Placeholder 4"/>
          <p:cNvSpPr>
            <a:spLocks noGrp="1"/>
          </p:cNvSpPr>
          <p:nvPr>
            <p:ph type="dt" sz="half" idx="10"/>
          </p:nvPr>
        </p:nvSpPr>
        <p:spPr/>
        <p:txBody>
          <a:bodyPr/>
          <a:lstStyle/>
          <a:p>
            <a:fld id="{2FC37315-A31F-3C46-B9A4-06412A665EB7}" type="datetimeFigureOut">
              <a:rPr lang="es-ES" smtClean="0"/>
              <a:t>11/8/15</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9EE9173F-3242-1047-B329-4BF8001775D3}" type="slidenum">
              <a:rPr lang="es-ES" smtClean="0"/>
              <a:t>‹Nr.›</a:t>
            </a:fld>
            <a:endParaRPr lang="es-ES" dirty="0"/>
          </a:p>
        </p:txBody>
      </p:sp>
    </p:spTree>
    <p:extLst>
      <p:ext uri="{BB962C8B-B14F-4D97-AF65-F5344CB8AC3E}">
        <p14:creationId xmlns:p14="http://schemas.microsoft.com/office/powerpoint/2010/main" val="137671009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userDrawn="1"/>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_tradnl" smtClean="0"/>
              <a:t>Clic para editar título</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FC37315-A31F-3C46-B9A4-06412A665EB7}" type="datetimeFigureOut">
              <a:rPr lang="es-ES" smtClean="0"/>
              <a:t>11/8/15</a:t>
            </a:fld>
            <a:endParaRPr lang="es-E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E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EE9173F-3242-1047-B329-4BF8001775D3}" type="slidenum">
              <a:rPr lang="es-ES" smtClean="0"/>
              <a:t>‹Nr.›</a:t>
            </a:fld>
            <a:endParaRPr lang="es-ES" dirty="0"/>
          </a:p>
        </p:txBody>
      </p:sp>
    </p:spTree>
    <p:extLst>
      <p:ext uri="{BB962C8B-B14F-4D97-AF65-F5344CB8AC3E}">
        <p14:creationId xmlns:p14="http://schemas.microsoft.com/office/powerpoint/2010/main" val="1749698586"/>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Lst>
  <p:timing>
    <p:tnLst>
      <p:par>
        <p:cTn id="1" dur="indefinite" restart="never" nodeType="tmRoot"/>
      </p:par>
    </p:tnLst>
  </p:timing>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emf"/><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2.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14.tiff"/><Relationship Id="rId5" Type="http://schemas.openxmlformats.org/officeDocument/2006/relationships/image" Target="../media/image15.tiff"/><Relationship Id="rId6" Type="http://schemas.openxmlformats.org/officeDocument/2006/relationships/image" Target="../media/image16.tiff"/><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7.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8.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19.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20.emf"/></Relationships>
</file>

<file path=ppt/slides/_rels/slide28.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5" Type="http://schemas.openxmlformats.org/officeDocument/2006/relationships/chart" Target="../charts/chart3.xml"/><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2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chart" Target="../charts/char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1" Type="http://schemas.openxmlformats.org/officeDocument/2006/relationships/diagramColors" Target="../diagrams/colors2.xml"/><Relationship Id="rId12" Type="http://schemas.microsoft.com/office/2007/relationships/diagramDrawing" Target="../diagrams/drawing2.xml"/><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diagramData" Target="../diagrams/data2.xml"/><Relationship Id="rId9" Type="http://schemas.openxmlformats.org/officeDocument/2006/relationships/diagramLayout" Target="../diagrams/layout2.xml"/><Relationship Id="rId10"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35924" y="2252134"/>
            <a:ext cx="9138079" cy="1646302"/>
          </a:xfrm>
        </p:spPr>
        <p:txBody>
          <a:bodyPr/>
          <a:lstStyle/>
          <a:p>
            <a:r>
              <a:rPr lang="es-ES" sz="3600" dirty="0"/>
              <a:t>DESARROLLO DE </a:t>
            </a:r>
            <a:r>
              <a:rPr lang="es-ES" sz="3600" dirty="0" smtClean="0"/>
              <a:t>APLICACIÓN</a:t>
            </a:r>
            <a:br>
              <a:rPr lang="es-ES" sz="3600" dirty="0" smtClean="0"/>
            </a:br>
            <a:r>
              <a:rPr lang="es-ES" sz="3600" dirty="0" smtClean="0"/>
              <a:t> BANCA MÓVIL</a:t>
            </a:r>
            <a:r>
              <a:rPr lang="es-CL" sz="3600" dirty="0"/>
              <a:t> </a:t>
            </a:r>
            <a:r>
              <a:rPr lang="es-ES" sz="3600" dirty="0" smtClean="0"/>
              <a:t>PARA </a:t>
            </a:r>
            <a:r>
              <a:rPr lang="es-ES" sz="3600" dirty="0"/>
              <a:t>BANCO </a:t>
            </a:r>
            <a:r>
              <a:rPr lang="es-ES" sz="3600" dirty="0" smtClean="0"/>
              <a:t>DE CHILE</a:t>
            </a:r>
            <a:endParaRPr lang="es-CL" sz="3600" dirty="0"/>
          </a:p>
        </p:txBody>
      </p:sp>
      <p:sp>
        <p:nvSpPr>
          <p:cNvPr id="3" name="Subtítulo 2"/>
          <p:cNvSpPr>
            <a:spLocks noGrp="1"/>
          </p:cNvSpPr>
          <p:nvPr>
            <p:ph type="subTitle" idx="1"/>
          </p:nvPr>
        </p:nvSpPr>
        <p:spPr>
          <a:xfrm>
            <a:off x="4609069" y="3970057"/>
            <a:ext cx="4664931" cy="953653"/>
          </a:xfrm>
        </p:spPr>
        <p:txBody>
          <a:bodyPr>
            <a:normAutofit/>
          </a:bodyPr>
          <a:lstStyle/>
          <a:p>
            <a:pPr algn="just"/>
            <a:r>
              <a:rPr lang="es-ES" dirty="0"/>
              <a:t>TRABAJO DE TITULACIÓN PARA OPTAR AL TÍTULO DE INGENIERO CIVIL EN COMPUTACIÓN MENCIÓN </a:t>
            </a:r>
            <a:r>
              <a:rPr lang="es-ES" dirty="0" smtClean="0"/>
              <a:t>INFORMÁTICA</a:t>
            </a:r>
          </a:p>
        </p:txBody>
      </p:sp>
      <p:pic>
        <p:nvPicPr>
          <p:cNvPr id="4" name="Imagen 3"/>
          <p:cNvPicPr/>
          <p:nvPr/>
        </p:nvPicPr>
        <p:blipFill>
          <a:blip r:embed="rId3">
            <a:extLst>
              <a:ext uri="{28A0092B-C50C-407E-A947-70E740481C1C}">
                <a14:useLocalDpi xmlns:a14="http://schemas.microsoft.com/office/drawing/2010/main" val="0"/>
              </a:ext>
            </a:extLst>
          </a:blip>
          <a:stretch>
            <a:fillRect/>
          </a:stretch>
        </p:blipFill>
        <p:spPr>
          <a:xfrm>
            <a:off x="804757" y="504998"/>
            <a:ext cx="702310" cy="802640"/>
          </a:xfrm>
          <a:prstGeom prst="rect">
            <a:avLst/>
          </a:prstGeom>
        </p:spPr>
      </p:pic>
      <p:sp>
        <p:nvSpPr>
          <p:cNvPr id="5" name="Rectángulo 4"/>
          <p:cNvSpPr/>
          <p:nvPr/>
        </p:nvSpPr>
        <p:spPr>
          <a:xfrm>
            <a:off x="1507067" y="488511"/>
            <a:ext cx="4333312" cy="835613"/>
          </a:xfrm>
          <a:prstGeom prst="rect">
            <a:avLst/>
          </a:prstGeom>
        </p:spPr>
        <p:txBody>
          <a:bodyPr wrap="square">
            <a:spAutoFit/>
          </a:bodyPr>
          <a:lstStyle/>
          <a:p>
            <a:pPr marR="31115" algn="ctr">
              <a:lnSpc>
                <a:spcPct val="115000"/>
              </a:lnSpc>
              <a:spcAft>
                <a:spcPts val="0"/>
              </a:spcAft>
            </a:pPr>
            <a:r>
              <a:rPr lang="es-ES" sz="1400" dirty="0">
                <a:solidFill>
                  <a:schemeClr val="tx1">
                    <a:lumMod val="50000"/>
                    <a:lumOff val="50000"/>
                  </a:schemeClr>
                </a:solidFill>
              </a:rPr>
              <a:t>UNIVERSIDAD TECNOLÓGICA METROPOLITANA</a:t>
            </a:r>
            <a:endParaRPr lang="es-CL" sz="1400" dirty="0">
              <a:solidFill>
                <a:schemeClr val="tx1">
                  <a:lumMod val="50000"/>
                  <a:lumOff val="50000"/>
                </a:schemeClr>
              </a:solidFill>
            </a:endParaRPr>
          </a:p>
          <a:p>
            <a:pPr marR="31115" algn="ctr">
              <a:lnSpc>
                <a:spcPct val="115000"/>
              </a:lnSpc>
              <a:spcAft>
                <a:spcPts val="0"/>
              </a:spcAft>
            </a:pPr>
            <a:r>
              <a:rPr lang="es-ES" sz="1400" dirty="0">
                <a:solidFill>
                  <a:schemeClr val="tx1">
                    <a:lumMod val="50000"/>
                    <a:lumOff val="50000"/>
                  </a:schemeClr>
                </a:solidFill>
              </a:rPr>
              <a:t>FACULTAD DE INGENIERÍA</a:t>
            </a:r>
            <a:endParaRPr lang="es-CL" sz="1400" dirty="0">
              <a:solidFill>
                <a:schemeClr val="tx1">
                  <a:lumMod val="50000"/>
                  <a:lumOff val="50000"/>
                </a:schemeClr>
              </a:solidFill>
            </a:endParaRPr>
          </a:p>
          <a:p>
            <a:pPr marR="31115" algn="ctr">
              <a:lnSpc>
                <a:spcPct val="115000"/>
              </a:lnSpc>
              <a:spcAft>
                <a:spcPts val="0"/>
              </a:spcAft>
            </a:pPr>
            <a:r>
              <a:rPr lang="es-ES" sz="1400" dirty="0">
                <a:solidFill>
                  <a:schemeClr val="tx1">
                    <a:lumMod val="50000"/>
                    <a:lumOff val="50000"/>
                  </a:schemeClr>
                </a:solidFill>
              </a:rPr>
              <a:t>ESCUELA DE </a:t>
            </a:r>
            <a:r>
              <a:rPr lang="es-ES" sz="1400" dirty="0" smtClean="0">
                <a:solidFill>
                  <a:schemeClr val="tx1">
                    <a:lumMod val="50000"/>
                    <a:lumOff val="50000"/>
                  </a:schemeClr>
                </a:solidFill>
              </a:rPr>
              <a:t>INFORM</a:t>
            </a:r>
            <a:r>
              <a:rPr lang="es-ES_tradnl" sz="1400" dirty="0" smtClean="0">
                <a:solidFill>
                  <a:schemeClr val="tx1">
                    <a:lumMod val="50000"/>
                    <a:lumOff val="50000"/>
                  </a:schemeClr>
                </a:solidFill>
              </a:rPr>
              <a:t>Á</a:t>
            </a:r>
            <a:r>
              <a:rPr lang="es-ES" sz="1400" dirty="0" smtClean="0">
                <a:solidFill>
                  <a:schemeClr val="tx1">
                    <a:lumMod val="50000"/>
                    <a:lumOff val="50000"/>
                  </a:schemeClr>
                </a:solidFill>
              </a:rPr>
              <a:t>TICA</a:t>
            </a:r>
            <a:endParaRPr lang="es-CL" sz="1400" dirty="0">
              <a:solidFill>
                <a:schemeClr val="tx1">
                  <a:lumMod val="50000"/>
                  <a:lumOff val="50000"/>
                </a:schemeClr>
              </a:solidFill>
            </a:endParaRPr>
          </a:p>
        </p:txBody>
      </p:sp>
      <p:sp>
        <p:nvSpPr>
          <p:cNvPr id="6" name="Rectángulo 5"/>
          <p:cNvSpPr/>
          <p:nvPr/>
        </p:nvSpPr>
        <p:spPr>
          <a:xfrm>
            <a:off x="3101546" y="4995332"/>
            <a:ext cx="6172454" cy="369332"/>
          </a:xfrm>
          <a:prstGeom prst="rect">
            <a:avLst/>
          </a:prstGeom>
        </p:spPr>
        <p:txBody>
          <a:bodyPr wrap="square">
            <a:spAutoFit/>
          </a:bodyPr>
          <a:lstStyle/>
          <a:p>
            <a:pPr algn="just" defTabSz="457200">
              <a:spcBef>
                <a:spcPts val="1000"/>
              </a:spcBef>
              <a:buClr>
                <a:schemeClr val="accent1"/>
              </a:buClr>
              <a:buSzPct val="80000"/>
            </a:pPr>
            <a:r>
              <a:rPr lang="es-ES" dirty="0">
                <a:solidFill>
                  <a:schemeClr val="tx1">
                    <a:lumMod val="50000"/>
                    <a:lumOff val="50000"/>
                  </a:schemeClr>
                </a:solidFill>
              </a:rPr>
              <a:t>PROFESOR GUÍA: VICTOR HEUGHES ESCOBAR </a:t>
            </a:r>
            <a:r>
              <a:rPr lang="es-ES" dirty="0" smtClean="0">
                <a:solidFill>
                  <a:schemeClr val="tx1">
                    <a:lumMod val="50000"/>
                    <a:lumOff val="50000"/>
                  </a:schemeClr>
                </a:solidFill>
              </a:rPr>
              <a:t>JERIA</a:t>
            </a:r>
            <a:endParaRPr lang="es-CL" dirty="0">
              <a:solidFill>
                <a:schemeClr val="tx1">
                  <a:lumMod val="50000"/>
                  <a:lumOff val="50000"/>
                </a:schemeClr>
              </a:solidFill>
            </a:endParaRPr>
          </a:p>
        </p:txBody>
      </p:sp>
      <p:sp>
        <p:nvSpPr>
          <p:cNvPr id="7" name="Rectángulo 6"/>
          <p:cNvSpPr/>
          <p:nvPr/>
        </p:nvSpPr>
        <p:spPr>
          <a:xfrm>
            <a:off x="3101546" y="5436286"/>
            <a:ext cx="5904437" cy="369332"/>
          </a:xfrm>
          <a:prstGeom prst="rect">
            <a:avLst/>
          </a:prstGeom>
        </p:spPr>
        <p:txBody>
          <a:bodyPr wrap="none">
            <a:spAutoFit/>
          </a:bodyPr>
          <a:lstStyle/>
          <a:p>
            <a:pPr algn="just" defTabSz="457200">
              <a:spcBef>
                <a:spcPts val="1000"/>
              </a:spcBef>
              <a:buClr>
                <a:schemeClr val="accent1"/>
              </a:buClr>
              <a:buSzPct val="80000"/>
            </a:pPr>
            <a:r>
              <a:rPr lang="es-ES" dirty="0">
                <a:solidFill>
                  <a:schemeClr val="tx1">
                    <a:lumMod val="50000"/>
                    <a:lumOff val="50000"/>
                  </a:schemeClr>
                </a:solidFill>
              </a:rPr>
              <a:t>ESTUDIANTE: SERGIO ALEJANDRO CERDA ZÚÑIGA</a:t>
            </a:r>
            <a:endParaRPr lang="es-CL" dirty="0">
              <a:solidFill>
                <a:schemeClr val="tx1">
                  <a:lumMod val="50000"/>
                  <a:lumOff val="50000"/>
                </a:schemeClr>
              </a:solidFill>
            </a:endParaRPr>
          </a:p>
        </p:txBody>
      </p:sp>
      <p:sp>
        <p:nvSpPr>
          <p:cNvPr id="8" name="Subtítulo 2"/>
          <p:cNvSpPr txBox="1">
            <a:spLocks/>
          </p:cNvSpPr>
          <p:nvPr/>
        </p:nvSpPr>
        <p:spPr>
          <a:xfrm>
            <a:off x="3653889" y="6261399"/>
            <a:ext cx="2102148" cy="596601"/>
          </a:xfrm>
          <a:prstGeom prst="rect">
            <a:avLst/>
          </a:prstGeom>
        </p:spPr>
        <p:txBody>
          <a:bodyPr vert="horz" lIns="91440" tIns="45720" rIns="91440" bIns="45720" rtlCol="0" anchor="t">
            <a:normAutofit fontScale="85000" lnSpcReduction="20000"/>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ctr"/>
            <a:r>
              <a:rPr lang="es-ES" dirty="0" smtClean="0"/>
              <a:t>SANTIAGO – CHILE</a:t>
            </a:r>
          </a:p>
          <a:p>
            <a:pPr algn="ctr"/>
            <a:r>
              <a:rPr lang="es-ES" dirty="0" smtClean="0"/>
              <a:t>2015</a:t>
            </a:r>
          </a:p>
        </p:txBody>
      </p:sp>
    </p:spTree>
    <p:extLst>
      <p:ext uri="{BB962C8B-B14F-4D97-AF65-F5344CB8AC3E}">
        <p14:creationId xmlns:p14="http://schemas.microsoft.com/office/powerpoint/2010/main" val="16816927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Análisis del Problema (II)</a:t>
            </a:r>
            <a:endParaRPr lang="es-ES" dirty="0"/>
          </a:p>
        </p:txBody>
      </p:sp>
      <p:sp>
        <p:nvSpPr>
          <p:cNvPr id="3" name="Marcador de contenido 2"/>
          <p:cNvSpPr>
            <a:spLocks noGrp="1"/>
          </p:cNvSpPr>
          <p:nvPr>
            <p:ph sz="half" idx="1"/>
          </p:nvPr>
        </p:nvSpPr>
        <p:spPr/>
        <p:txBody>
          <a:bodyPr>
            <a:normAutofit/>
          </a:bodyPr>
          <a:lstStyle/>
          <a:p>
            <a:r>
              <a:rPr lang="es-ES" dirty="0">
                <a:solidFill>
                  <a:schemeClr val="bg2">
                    <a:lumMod val="75000"/>
                  </a:schemeClr>
                </a:solidFill>
              </a:rPr>
              <a:t>Identificación</a:t>
            </a:r>
            <a:r>
              <a:rPr lang="es-ES_tradnl" dirty="0">
                <a:solidFill>
                  <a:schemeClr val="bg2">
                    <a:lumMod val="75000"/>
                  </a:schemeClr>
                </a:solidFill>
              </a:rPr>
              <a:t> del Problema</a:t>
            </a:r>
          </a:p>
          <a:p>
            <a:r>
              <a:rPr lang="es-ES_tradnl" dirty="0">
                <a:solidFill>
                  <a:schemeClr val="bg2">
                    <a:lumMod val="75000"/>
                  </a:schemeClr>
                </a:solidFill>
              </a:rPr>
              <a:t>Levantamiento de </a:t>
            </a:r>
            <a:r>
              <a:rPr lang="es-ES_tradnl" dirty="0" smtClean="0">
                <a:solidFill>
                  <a:schemeClr val="bg2">
                    <a:lumMod val="75000"/>
                  </a:schemeClr>
                </a:solidFill>
              </a:rPr>
              <a:t>Procesos</a:t>
            </a:r>
          </a:p>
          <a:p>
            <a:r>
              <a:rPr lang="es-ES_tradnl" dirty="0" smtClean="0"/>
              <a:t>Análisis </a:t>
            </a:r>
            <a:r>
              <a:rPr lang="es-ES" dirty="0" smtClean="0"/>
              <a:t>de Procesos</a:t>
            </a:r>
          </a:p>
          <a:p>
            <a:r>
              <a:rPr lang="es-ES" dirty="0" smtClean="0">
                <a:solidFill>
                  <a:schemeClr val="bg2">
                    <a:lumMod val="75000"/>
                  </a:schemeClr>
                </a:solidFill>
              </a:rPr>
              <a:t>Diagnostico </a:t>
            </a:r>
            <a:r>
              <a:rPr lang="es-ES" dirty="0">
                <a:solidFill>
                  <a:schemeClr val="bg2">
                    <a:lumMod val="75000"/>
                  </a:schemeClr>
                </a:solidFill>
              </a:rPr>
              <a:t>de los Procesos</a:t>
            </a:r>
          </a:p>
          <a:p>
            <a:r>
              <a:rPr lang="es-ES" dirty="0">
                <a:solidFill>
                  <a:schemeClr val="bg2">
                    <a:lumMod val="75000"/>
                  </a:schemeClr>
                </a:solidFill>
              </a:rPr>
              <a:t>Propuesta de ajuste</a:t>
            </a:r>
          </a:p>
          <a:p>
            <a:pPr lvl="1"/>
            <a:endParaRPr lang="es-CL" dirty="0"/>
          </a:p>
        </p:txBody>
      </p:sp>
      <p:sp>
        <p:nvSpPr>
          <p:cNvPr id="5" name="Marcador de contenido 4"/>
          <p:cNvSpPr>
            <a:spLocks noGrp="1"/>
          </p:cNvSpPr>
          <p:nvPr>
            <p:ph sz="half" idx="2"/>
          </p:nvPr>
        </p:nvSpPr>
        <p:spPr>
          <a:xfrm>
            <a:off x="5089970" y="1562100"/>
            <a:ext cx="5044630" cy="5054599"/>
          </a:xfrm>
        </p:spPr>
        <p:txBody>
          <a:bodyPr>
            <a:normAutofit/>
          </a:bodyPr>
          <a:lstStyle/>
          <a:p>
            <a:pPr>
              <a:buFont typeface="+mj-lt"/>
              <a:buAutoNum type="arabicPeriod"/>
            </a:pPr>
            <a:r>
              <a:rPr lang="es-ES" sz="1600" dirty="0" smtClean="0"/>
              <a:t>Enrolamiento</a:t>
            </a:r>
          </a:p>
          <a:p>
            <a:pPr>
              <a:buFont typeface="+mj-lt"/>
              <a:buAutoNum type="arabicPeriod"/>
            </a:pPr>
            <a:r>
              <a:rPr lang="es-ES" sz="1600" dirty="0" smtClean="0"/>
              <a:t>Saldos </a:t>
            </a:r>
            <a:r>
              <a:rPr lang="es-ES" sz="1600" dirty="0"/>
              <a:t>de Cuentas y Tarjetas de Crédito</a:t>
            </a:r>
          </a:p>
          <a:p>
            <a:pPr>
              <a:buFont typeface="+mj-lt"/>
              <a:buAutoNum type="arabicPeriod"/>
            </a:pPr>
            <a:r>
              <a:rPr lang="es-ES" sz="1600" dirty="0"/>
              <a:t>Movimientos de </a:t>
            </a:r>
            <a:r>
              <a:rPr lang="es-ES" sz="1600" dirty="0" smtClean="0"/>
              <a:t>Cuentas y Tarjetas </a:t>
            </a:r>
            <a:r>
              <a:rPr lang="es-ES" sz="1600" dirty="0"/>
              <a:t>de Crédito</a:t>
            </a:r>
            <a:endParaRPr lang="es-CL" sz="1600" dirty="0"/>
          </a:p>
          <a:p>
            <a:pPr>
              <a:buFont typeface="+mj-lt"/>
              <a:buAutoNum type="arabicPeriod"/>
            </a:pPr>
            <a:r>
              <a:rPr lang="es-ES" sz="1600" dirty="0"/>
              <a:t>Carlota de Transferencias Enviadas y </a:t>
            </a:r>
            <a:r>
              <a:rPr lang="es-ES" sz="1600" dirty="0" smtClean="0"/>
              <a:t>Recibidas</a:t>
            </a:r>
          </a:p>
          <a:p>
            <a:pPr>
              <a:buFont typeface="+mj-lt"/>
              <a:buAutoNum type="arabicPeriod"/>
            </a:pPr>
            <a:r>
              <a:rPr lang="es-ES" sz="1600" dirty="0" smtClean="0"/>
              <a:t>Transferencias </a:t>
            </a:r>
            <a:r>
              <a:rPr lang="es-ES" sz="1600" dirty="0"/>
              <a:t>a Terceros</a:t>
            </a:r>
            <a:endParaRPr lang="es-CL" sz="1600" dirty="0"/>
          </a:p>
          <a:p>
            <a:pPr>
              <a:buFont typeface="+mj-lt"/>
              <a:buAutoNum type="arabicPeriod"/>
            </a:pPr>
            <a:r>
              <a:rPr lang="es-ES_tradnl" sz="1600" dirty="0"/>
              <a:t>Avance de Tarjeta de </a:t>
            </a:r>
            <a:r>
              <a:rPr lang="es-ES_tradnl" sz="1600" dirty="0" smtClean="0"/>
              <a:t>Crédito</a:t>
            </a:r>
          </a:p>
          <a:p>
            <a:pPr>
              <a:buFont typeface="+mj-lt"/>
              <a:buAutoNum type="arabicPeriod"/>
            </a:pPr>
            <a:r>
              <a:rPr lang="es-ES_tradnl" sz="1600" dirty="0" smtClean="0"/>
              <a:t>Pago </a:t>
            </a:r>
            <a:r>
              <a:rPr lang="es-ES_tradnl" sz="1600" dirty="0"/>
              <a:t>de Línea de </a:t>
            </a:r>
            <a:r>
              <a:rPr lang="es-ES_tradnl" sz="1600" dirty="0" smtClean="0"/>
              <a:t>Crédito</a:t>
            </a:r>
          </a:p>
          <a:p>
            <a:pPr>
              <a:buFont typeface="+mj-lt"/>
              <a:buAutoNum type="arabicPeriod"/>
            </a:pPr>
            <a:r>
              <a:rPr lang="es-ES_tradnl" sz="1600" dirty="0" smtClean="0"/>
              <a:t>Pago de Tarjeta </a:t>
            </a:r>
            <a:r>
              <a:rPr lang="es-ES_tradnl" sz="1600" dirty="0"/>
              <a:t>de </a:t>
            </a:r>
            <a:r>
              <a:rPr lang="es-ES_tradnl" sz="1600" dirty="0" smtClean="0"/>
              <a:t>Crédito Nacional e Internacional</a:t>
            </a:r>
            <a:endParaRPr lang="es-CL" sz="1600" dirty="0"/>
          </a:p>
          <a:p>
            <a:pPr>
              <a:buFont typeface="+mj-lt"/>
              <a:buAutoNum type="arabicPeriod"/>
            </a:pPr>
            <a:r>
              <a:rPr lang="es-CL" sz="1600" dirty="0"/>
              <a:t>Recarga </a:t>
            </a:r>
            <a:r>
              <a:rPr lang="es-CL" sz="1600" dirty="0" smtClean="0"/>
              <a:t>Celular</a:t>
            </a:r>
          </a:p>
          <a:p>
            <a:pPr>
              <a:buFont typeface="+mj-lt"/>
              <a:buAutoNum type="arabicPeriod"/>
            </a:pPr>
            <a:r>
              <a:rPr lang="es-CL" sz="1600" dirty="0" smtClean="0"/>
              <a:t>Contacto</a:t>
            </a:r>
            <a:endParaRPr lang="es-CL" sz="1600" dirty="0"/>
          </a:p>
          <a:p>
            <a:endParaRPr lang="es-CL" dirty="0"/>
          </a:p>
          <a:p>
            <a:endParaRPr lang="es-ES_tradnl" dirty="0"/>
          </a:p>
        </p:txBody>
      </p:sp>
    </p:spTree>
    <p:extLst>
      <p:ext uri="{BB962C8B-B14F-4D97-AF65-F5344CB8AC3E}">
        <p14:creationId xmlns:p14="http://schemas.microsoft.com/office/powerpoint/2010/main" val="12199339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6200110" y="0"/>
            <a:ext cx="599189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 name="Título 1"/>
          <p:cNvSpPr>
            <a:spLocks noGrp="1"/>
          </p:cNvSpPr>
          <p:nvPr>
            <p:ph type="title"/>
          </p:nvPr>
        </p:nvSpPr>
        <p:spPr/>
        <p:txBody>
          <a:bodyPr/>
          <a:lstStyle/>
          <a:p>
            <a:r>
              <a:rPr lang="es-ES_tradnl" dirty="0" smtClean="0"/>
              <a:t>Análisis del Problema (III)</a:t>
            </a:r>
            <a:endParaRPr lang="es-ES" dirty="0"/>
          </a:p>
        </p:txBody>
      </p:sp>
      <p:sp>
        <p:nvSpPr>
          <p:cNvPr id="3" name="Marcador de contenido 2"/>
          <p:cNvSpPr>
            <a:spLocks noGrp="1"/>
          </p:cNvSpPr>
          <p:nvPr>
            <p:ph sz="half" idx="1"/>
          </p:nvPr>
        </p:nvSpPr>
        <p:spPr>
          <a:xfrm>
            <a:off x="677334" y="2147889"/>
            <a:ext cx="4466166" cy="3880772"/>
          </a:xfrm>
        </p:spPr>
        <p:txBody>
          <a:bodyPr>
            <a:normAutofit/>
          </a:bodyPr>
          <a:lstStyle/>
          <a:p>
            <a:r>
              <a:rPr lang="es-ES" dirty="0">
                <a:solidFill>
                  <a:schemeClr val="bg2">
                    <a:lumMod val="75000"/>
                  </a:schemeClr>
                </a:solidFill>
              </a:rPr>
              <a:t>Identificación</a:t>
            </a:r>
            <a:r>
              <a:rPr lang="es-ES_tradnl" dirty="0">
                <a:solidFill>
                  <a:schemeClr val="bg2">
                    <a:lumMod val="75000"/>
                  </a:schemeClr>
                </a:solidFill>
              </a:rPr>
              <a:t> del Problema</a:t>
            </a:r>
          </a:p>
          <a:p>
            <a:r>
              <a:rPr lang="es-ES_tradnl" dirty="0">
                <a:solidFill>
                  <a:schemeClr val="bg2">
                    <a:lumMod val="75000"/>
                  </a:schemeClr>
                </a:solidFill>
              </a:rPr>
              <a:t>Levantamiento de </a:t>
            </a:r>
            <a:r>
              <a:rPr lang="es-ES_tradnl" dirty="0" smtClean="0">
                <a:solidFill>
                  <a:schemeClr val="bg2">
                    <a:lumMod val="75000"/>
                  </a:schemeClr>
                </a:solidFill>
              </a:rPr>
              <a:t>Procesos</a:t>
            </a:r>
          </a:p>
          <a:p>
            <a:r>
              <a:rPr lang="es-ES_tradnl" dirty="0" smtClean="0"/>
              <a:t>Análisis </a:t>
            </a:r>
            <a:r>
              <a:rPr lang="es-ES" dirty="0" smtClean="0"/>
              <a:t>de Procesos</a:t>
            </a:r>
          </a:p>
          <a:p>
            <a:r>
              <a:rPr lang="es-ES" dirty="0" smtClean="0">
                <a:solidFill>
                  <a:schemeClr val="bg2">
                    <a:lumMod val="75000"/>
                  </a:schemeClr>
                </a:solidFill>
              </a:rPr>
              <a:t>Diagnostico </a:t>
            </a:r>
            <a:r>
              <a:rPr lang="es-ES" dirty="0">
                <a:solidFill>
                  <a:schemeClr val="bg2">
                    <a:lumMod val="75000"/>
                  </a:schemeClr>
                </a:solidFill>
              </a:rPr>
              <a:t>de los Procesos</a:t>
            </a:r>
          </a:p>
          <a:p>
            <a:r>
              <a:rPr lang="es-ES" dirty="0">
                <a:solidFill>
                  <a:schemeClr val="bg2">
                    <a:lumMod val="75000"/>
                  </a:schemeClr>
                </a:solidFill>
              </a:rPr>
              <a:t>Propuesta de ajuste</a:t>
            </a:r>
          </a:p>
          <a:p>
            <a:pPr lvl="1"/>
            <a:endParaRPr lang="es-CL" dirty="0" smtClean="0"/>
          </a:p>
          <a:p>
            <a:pPr lvl="1"/>
            <a:endParaRPr lang="es-CL" dirty="0"/>
          </a:p>
        </p:txBody>
      </p:sp>
      <p:pic>
        <p:nvPicPr>
          <p:cNvPr id="10" name="Imagen 9"/>
          <p:cNvPicPr>
            <a:picLocks noChangeAspect="1"/>
          </p:cNvPicPr>
          <p:nvPr/>
        </p:nvPicPr>
        <p:blipFill>
          <a:blip r:embed="rId3"/>
          <a:stretch>
            <a:fillRect/>
          </a:stretch>
        </p:blipFill>
        <p:spPr>
          <a:xfrm>
            <a:off x="4660900" y="1270000"/>
            <a:ext cx="7200000" cy="3005217"/>
          </a:xfrm>
          <a:prstGeom prst="rect">
            <a:avLst/>
          </a:prstGeom>
        </p:spPr>
      </p:pic>
      <p:pic>
        <p:nvPicPr>
          <p:cNvPr id="11" name="Imagen 10"/>
          <p:cNvPicPr>
            <a:picLocks noChangeAspect="1"/>
          </p:cNvPicPr>
          <p:nvPr/>
        </p:nvPicPr>
        <p:blipFill>
          <a:blip r:embed="rId4"/>
          <a:stretch>
            <a:fillRect/>
          </a:stretch>
        </p:blipFill>
        <p:spPr>
          <a:xfrm>
            <a:off x="4660900" y="4275217"/>
            <a:ext cx="7200000" cy="1470857"/>
          </a:xfrm>
          <a:prstGeom prst="rect">
            <a:avLst/>
          </a:prstGeom>
        </p:spPr>
      </p:pic>
    </p:spTree>
    <p:extLst>
      <p:ext uri="{BB962C8B-B14F-4D97-AF65-F5344CB8AC3E}">
        <p14:creationId xmlns:p14="http://schemas.microsoft.com/office/powerpoint/2010/main" val="8165047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Análisis del Problema (IV)</a:t>
            </a:r>
            <a:endParaRPr lang="es-ES" dirty="0"/>
          </a:p>
        </p:txBody>
      </p:sp>
      <p:sp>
        <p:nvSpPr>
          <p:cNvPr id="3" name="Marcador de contenido 2"/>
          <p:cNvSpPr>
            <a:spLocks noGrp="1"/>
          </p:cNvSpPr>
          <p:nvPr>
            <p:ph idx="1"/>
          </p:nvPr>
        </p:nvSpPr>
        <p:spPr/>
        <p:txBody>
          <a:bodyPr/>
          <a:lstStyle/>
          <a:p>
            <a:r>
              <a:rPr lang="es-ES" dirty="0">
                <a:solidFill>
                  <a:schemeClr val="bg2">
                    <a:lumMod val="75000"/>
                  </a:schemeClr>
                </a:solidFill>
              </a:rPr>
              <a:t>Identificación</a:t>
            </a:r>
            <a:r>
              <a:rPr lang="es-ES_tradnl" dirty="0">
                <a:solidFill>
                  <a:schemeClr val="bg2">
                    <a:lumMod val="75000"/>
                  </a:schemeClr>
                </a:solidFill>
              </a:rPr>
              <a:t> del Problema</a:t>
            </a:r>
          </a:p>
          <a:p>
            <a:r>
              <a:rPr lang="es-ES_tradnl" dirty="0">
                <a:solidFill>
                  <a:schemeClr val="bg2">
                    <a:lumMod val="75000"/>
                  </a:schemeClr>
                </a:solidFill>
              </a:rPr>
              <a:t>Levantamiento de Procesos</a:t>
            </a:r>
          </a:p>
          <a:p>
            <a:r>
              <a:rPr lang="es-ES" dirty="0" smtClean="0">
                <a:solidFill>
                  <a:schemeClr val="bg2">
                    <a:lumMod val="75000"/>
                  </a:schemeClr>
                </a:solidFill>
              </a:rPr>
              <a:t>Análisis de Procesos</a:t>
            </a:r>
          </a:p>
          <a:p>
            <a:r>
              <a:rPr lang="es-ES" dirty="0" smtClean="0"/>
              <a:t>Diagnostico de los Procesos</a:t>
            </a:r>
          </a:p>
          <a:p>
            <a:r>
              <a:rPr lang="es-ES" dirty="0" smtClean="0">
                <a:solidFill>
                  <a:schemeClr val="bg2">
                    <a:lumMod val="75000"/>
                  </a:schemeClr>
                </a:solidFill>
              </a:rPr>
              <a:t>Propuesta de Ajuste</a:t>
            </a:r>
            <a:endParaRPr lang="es-ES" dirty="0">
              <a:solidFill>
                <a:schemeClr val="bg2">
                  <a:lumMod val="75000"/>
                </a:schemeClr>
              </a:solidFill>
            </a:endParaRPr>
          </a:p>
        </p:txBody>
      </p:sp>
    </p:spTree>
    <p:extLst>
      <p:ext uri="{BB962C8B-B14F-4D97-AF65-F5344CB8AC3E}">
        <p14:creationId xmlns:p14="http://schemas.microsoft.com/office/powerpoint/2010/main" val="2139523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Análisis del Problema (V)</a:t>
            </a:r>
            <a:endParaRPr lang="es-ES" dirty="0"/>
          </a:p>
        </p:txBody>
      </p:sp>
      <p:sp>
        <p:nvSpPr>
          <p:cNvPr id="3" name="Marcador de contenido 2"/>
          <p:cNvSpPr>
            <a:spLocks noGrp="1"/>
          </p:cNvSpPr>
          <p:nvPr>
            <p:ph sz="half" idx="1"/>
          </p:nvPr>
        </p:nvSpPr>
        <p:spPr/>
        <p:txBody>
          <a:bodyPr/>
          <a:lstStyle/>
          <a:p>
            <a:r>
              <a:rPr lang="es-ES" dirty="0">
                <a:solidFill>
                  <a:schemeClr val="bg2">
                    <a:lumMod val="75000"/>
                  </a:schemeClr>
                </a:solidFill>
              </a:rPr>
              <a:t>Identificación</a:t>
            </a:r>
            <a:r>
              <a:rPr lang="es-ES_tradnl" dirty="0">
                <a:solidFill>
                  <a:schemeClr val="bg2">
                    <a:lumMod val="75000"/>
                  </a:schemeClr>
                </a:solidFill>
              </a:rPr>
              <a:t> del Problema</a:t>
            </a:r>
          </a:p>
          <a:p>
            <a:r>
              <a:rPr lang="es-ES_tradnl" dirty="0">
                <a:solidFill>
                  <a:schemeClr val="bg2">
                    <a:lumMod val="75000"/>
                  </a:schemeClr>
                </a:solidFill>
              </a:rPr>
              <a:t>Levantamiento de Procesos</a:t>
            </a:r>
          </a:p>
          <a:p>
            <a:r>
              <a:rPr lang="es-ES" dirty="0" smtClean="0">
                <a:solidFill>
                  <a:schemeClr val="bg2">
                    <a:lumMod val="75000"/>
                  </a:schemeClr>
                </a:solidFill>
              </a:rPr>
              <a:t>Análisis de Procesos</a:t>
            </a:r>
          </a:p>
          <a:p>
            <a:r>
              <a:rPr lang="es-ES" dirty="0" smtClean="0">
                <a:solidFill>
                  <a:schemeClr val="bg2">
                    <a:lumMod val="75000"/>
                  </a:schemeClr>
                </a:solidFill>
              </a:rPr>
              <a:t>Diagnostico de los Procesos</a:t>
            </a:r>
          </a:p>
          <a:p>
            <a:r>
              <a:rPr lang="es-ES" dirty="0" smtClean="0"/>
              <a:t>Propuesta de Ajuste</a:t>
            </a:r>
            <a:endParaRPr lang="es-ES" dirty="0"/>
          </a:p>
        </p:txBody>
      </p:sp>
      <p:graphicFrame>
        <p:nvGraphicFramePr>
          <p:cNvPr id="6" name="Tabla 5"/>
          <p:cNvGraphicFramePr>
            <a:graphicFrameLocks noGrp="1"/>
          </p:cNvGraphicFramePr>
          <p:nvPr>
            <p:extLst>
              <p:ext uri="{D42A27DB-BD31-4B8C-83A1-F6EECF244321}">
                <p14:modId xmlns:p14="http://schemas.microsoft.com/office/powerpoint/2010/main" val="971899228"/>
              </p:ext>
            </p:extLst>
          </p:nvPr>
        </p:nvGraphicFramePr>
        <p:xfrm>
          <a:off x="4861369" y="1930400"/>
          <a:ext cx="4870450" cy="1219200"/>
        </p:xfrm>
        <a:graphic>
          <a:graphicData uri="http://schemas.openxmlformats.org/drawingml/2006/table">
            <a:tbl>
              <a:tblPr firstRow="1" firstCol="1" bandRow="1">
                <a:tableStyleId>{073A0DAA-6AF3-43AB-8588-CEC1D06C72B9}</a:tableStyleId>
              </a:tblPr>
              <a:tblGrid>
                <a:gridCol w="1090940"/>
                <a:gridCol w="1261956"/>
                <a:gridCol w="1080768"/>
                <a:gridCol w="1436786"/>
              </a:tblGrid>
              <a:tr h="200025">
                <a:tc>
                  <a:txBody>
                    <a:bodyPr/>
                    <a:lstStyle/>
                    <a:p>
                      <a:pPr algn="ctr">
                        <a:spcAft>
                          <a:spcPts val="0"/>
                        </a:spcAft>
                      </a:pPr>
                      <a:r>
                        <a:rPr lang="es-CL" sz="1100" dirty="0">
                          <a:effectLst/>
                        </a:rPr>
                        <a:t>ITEM</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dirty="0">
                          <a:effectLst/>
                        </a:rPr>
                        <a:t>Inversiones</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dirty="0">
                          <a:effectLst/>
                        </a:rPr>
                        <a:t>Gastos</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dirty="0">
                          <a:effectLst/>
                        </a:rPr>
                        <a:t>Valor Total</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r>
              <a:tr h="209550">
                <a:tc>
                  <a:txBody>
                    <a:bodyPr/>
                    <a:lstStyle/>
                    <a:p>
                      <a:pPr>
                        <a:spcAft>
                          <a:spcPts val="0"/>
                        </a:spcAft>
                      </a:pPr>
                      <a:r>
                        <a:rPr lang="es-CL" sz="1100">
                          <a:effectLst/>
                        </a:rPr>
                        <a:t>Software</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a:effectLst/>
                        </a:rPr>
                        <a:t> $    351.915.774 </a:t>
                      </a:r>
                      <a:endParaRPr lang="es-ES_tradnl" sz="1200" dirty="0">
                        <a:effectLst/>
                        <a:latin typeface="Calibri" charset="0"/>
                        <a:ea typeface="ＭＳ 明朝" charset="-128"/>
                        <a:cs typeface="Times New Roman" charset="0"/>
                      </a:endParaRPr>
                    </a:p>
                  </a:txBody>
                  <a:tcPr marL="44450" marR="44450" marT="0" marB="0" anchor="ctr"/>
                </a:tc>
                <a:tc>
                  <a:txBody>
                    <a:bodyPr/>
                    <a:lstStyle/>
                    <a:p>
                      <a:pPr algn="ctr">
                        <a:spcAft>
                          <a:spcPts val="0"/>
                        </a:spcAft>
                      </a:pPr>
                      <a:r>
                        <a:rPr lang="es-CL" sz="1100" dirty="0">
                          <a:effectLst/>
                        </a:rPr>
                        <a:t> $     5.704.741 </a:t>
                      </a:r>
                      <a:endParaRPr lang="es-ES_tradnl" sz="1200" dirty="0">
                        <a:effectLst/>
                        <a:latin typeface="Calibri" charset="0"/>
                        <a:ea typeface="ＭＳ 明朝" charset="-128"/>
                        <a:cs typeface="Times New Roman" charset="0"/>
                      </a:endParaRPr>
                    </a:p>
                  </a:txBody>
                  <a:tcPr marL="44450" marR="44450" marT="0" marB="0" anchor="ctr"/>
                </a:tc>
                <a:tc>
                  <a:txBody>
                    <a:bodyPr/>
                    <a:lstStyle/>
                    <a:p>
                      <a:pPr algn="ctr">
                        <a:spcAft>
                          <a:spcPts val="0"/>
                        </a:spcAft>
                      </a:pPr>
                      <a:r>
                        <a:rPr lang="es-CL" sz="1100" dirty="0">
                          <a:effectLst/>
                        </a:rPr>
                        <a:t> $    357.620.515 </a:t>
                      </a:r>
                      <a:endParaRPr lang="es-ES_tradnl" sz="1200" dirty="0">
                        <a:effectLst/>
                        <a:latin typeface="Calibri" charset="0"/>
                        <a:ea typeface="ＭＳ 明朝" charset="-128"/>
                        <a:cs typeface="Times New Roman" charset="0"/>
                      </a:endParaRPr>
                    </a:p>
                  </a:txBody>
                  <a:tcPr marL="44450" marR="44450" marT="0" marB="0" anchor="ctr"/>
                </a:tc>
              </a:tr>
              <a:tr h="200025">
                <a:tc>
                  <a:txBody>
                    <a:bodyPr/>
                    <a:lstStyle/>
                    <a:p>
                      <a:pPr>
                        <a:spcAft>
                          <a:spcPts val="0"/>
                        </a:spcAft>
                      </a:pPr>
                      <a:r>
                        <a:rPr lang="es-CL" sz="1100" dirty="0">
                          <a:effectLst/>
                        </a:rPr>
                        <a:t>Hardware</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a:effectLst/>
                        </a:rPr>
                        <a:t> $    229.339.588 </a:t>
                      </a:r>
                      <a:endParaRPr lang="es-ES_tradnl" sz="1200" dirty="0">
                        <a:effectLst/>
                        <a:latin typeface="Calibri" charset="0"/>
                        <a:ea typeface="ＭＳ 明朝" charset="-128"/>
                        <a:cs typeface="Times New Roman" charset="0"/>
                      </a:endParaRPr>
                    </a:p>
                  </a:txBody>
                  <a:tcPr marL="44450" marR="44450" marT="0" marB="0" anchor="ctr"/>
                </a:tc>
                <a:tc>
                  <a:txBody>
                    <a:bodyPr/>
                    <a:lstStyle/>
                    <a:p>
                      <a:pPr algn="ctr">
                        <a:spcAft>
                          <a:spcPts val="0"/>
                        </a:spcAft>
                      </a:pPr>
                      <a:r>
                        <a:rPr lang="es-CL" sz="1100">
                          <a:effectLst/>
                        </a:rPr>
                        <a:t> </a:t>
                      </a:r>
                      <a:endParaRPr lang="es-ES_tradnl" sz="1200" dirty="0">
                        <a:effectLst/>
                        <a:latin typeface="Calibri" charset="0"/>
                        <a:ea typeface="ＭＳ 明朝" charset="-128"/>
                        <a:cs typeface="Times New Roman" charset="0"/>
                      </a:endParaRPr>
                    </a:p>
                  </a:txBody>
                  <a:tcPr marL="44450" marR="44450" marT="0" marB="0" anchor="ctr"/>
                </a:tc>
                <a:tc>
                  <a:txBody>
                    <a:bodyPr/>
                    <a:lstStyle/>
                    <a:p>
                      <a:pPr algn="ctr">
                        <a:spcAft>
                          <a:spcPts val="0"/>
                        </a:spcAft>
                      </a:pPr>
                      <a:r>
                        <a:rPr lang="es-CL" sz="1100">
                          <a:effectLst/>
                        </a:rPr>
                        <a:t> $    229.339.588 </a:t>
                      </a:r>
                      <a:endParaRPr lang="es-ES_tradnl" sz="1200" dirty="0">
                        <a:effectLst/>
                        <a:latin typeface="Calibri" charset="0"/>
                        <a:ea typeface="ＭＳ 明朝" charset="-128"/>
                        <a:cs typeface="Times New Roman" charset="0"/>
                      </a:endParaRPr>
                    </a:p>
                  </a:txBody>
                  <a:tcPr marL="44450" marR="44450" marT="0" marB="0" anchor="ctr"/>
                </a:tc>
              </a:tr>
              <a:tr h="200025">
                <a:tc>
                  <a:txBody>
                    <a:bodyPr/>
                    <a:lstStyle/>
                    <a:p>
                      <a:pPr>
                        <a:spcAft>
                          <a:spcPts val="0"/>
                        </a:spcAft>
                      </a:pPr>
                      <a:r>
                        <a:rPr lang="es-CL" sz="1100">
                          <a:effectLst/>
                        </a:rPr>
                        <a:t>Desarrollo</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a:effectLst/>
                        </a:rPr>
                        <a:t> </a:t>
                      </a:r>
                      <a:endParaRPr lang="es-ES_tradnl" sz="1200" dirty="0">
                        <a:effectLst/>
                        <a:latin typeface="Calibri" charset="0"/>
                        <a:ea typeface="ＭＳ 明朝" charset="-128"/>
                        <a:cs typeface="Times New Roman" charset="0"/>
                      </a:endParaRPr>
                    </a:p>
                  </a:txBody>
                  <a:tcPr marL="44450" marR="44450" marT="0" marB="0" anchor="ctr"/>
                </a:tc>
                <a:tc>
                  <a:txBody>
                    <a:bodyPr/>
                    <a:lstStyle/>
                    <a:p>
                      <a:pPr algn="ctr">
                        <a:spcAft>
                          <a:spcPts val="0"/>
                        </a:spcAft>
                      </a:pPr>
                      <a:r>
                        <a:rPr lang="es-CL" sz="1100">
                          <a:effectLst/>
                        </a:rPr>
                        <a:t> $ 434.959.655 </a:t>
                      </a:r>
                      <a:endParaRPr lang="es-ES_tradnl" sz="1200" dirty="0">
                        <a:effectLst/>
                        <a:latin typeface="Calibri" charset="0"/>
                        <a:ea typeface="ＭＳ 明朝" charset="-128"/>
                        <a:cs typeface="Times New Roman" charset="0"/>
                      </a:endParaRPr>
                    </a:p>
                  </a:txBody>
                  <a:tcPr marL="44450" marR="44450" marT="0" marB="0" anchor="ctr"/>
                </a:tc>
                <a:tc>
                  <a:txBody>
                    <a:bodyPr/>
                    <a:lstStyle/>
                    <a:p>
                      <a:pPr algn="ctr">
                        <a:spcAft>
                          <a:spcPts val="0"/>
                        </a:spcAft>
                      </a:pPr>
                      <a:r>
                        <a:rPr lang="es-CL" sz="1100">
                          <a:effectLst/>
                        </a:rPr>
                        <a:t> $    434.959.655 </a:t>
                      </a:r>
                      <a:endParaRPr lang="es-ES_tradnl" sz="1200" dirty="0">
                        <a:effectLst/>
                        <a:latin typeface="Calibri" charset="0"/>
                        <a:ea typeface="ＭＳ 明朝" charset="-128"/>
                        <a:cs typeface="Times New Roman" charset="0"/>
                      </a:endParaRPr>
                    </a:p>
                  </a:txBody>
                  <a:tcPr marL="44450" marR="44450" marT="0" marB="0" anchor="ctr"/>
                </a:tc>
              </a:tr>
              <a:tr h="200025">
                <a:tc>
                  <a:txBody>
                    <a:bodyPr/>
                    <a:lstStyle/>
                    <a:p>
                      <a:pPr>
                        <a:spcAft>
                          <a:spcPts val="0"/>
                        </a:spcAft>
                      </a:pPr>
                      <a:r>
                        <a:rPr lang="es-CL" sz="1100">
                          <a:effectLst/>
                        </a:rPr>
                        <a:t>Imprevistos</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a:effectLst/>
                        </a:rPr>
                        <a:t> $      19.966.594 </a:t>
                      </a:r>
                      <a:endParaRPr lang="es-ES_tradnl" sz="1200" dirty="0">
                        <a:effectLst/>
                        <a:latin typeface="Calibri" charset="0"/>
                        <a:ea typeface="ＭＳ 明朝" charset="-128"/>
                        <a:cs typeface="Times New Roman" charset="0"/>
                      </a:endParaRPr>
                    </a:p>
                  </a:txBody>
                  <a:tcPr marL="44450" marR="44450" marT="0" marB="0" anchor="ctr"/>
                </a:tc>
                <a:tc>
                  <a:txBody>
                    <a:bodyPr/>
                    <a:lstStyle/>
                    <a:p>
                      <a:pPr algn="ctr">
                        <a:spcAft>
                          <a:spcPts val="0"/>
                        </a:spcAft>
                      </a:pPr>
                      <a:r>
                        <a:rPr lang="es-CL" sz="1100">
                          <a:effectLst/>
                        </a:rPr>
                        <a:t> $   20.134.380 </a:t>
                      </a:r>
                      <a:endParaRPr lang="es-ES_tradnl" sz="1200" dirty="0">
                        <a:effectLst/>
                        <a:latin typeface="Calibri" charset="0"/>
                        <a:ea typeface="ＭＳ 明朝" charset="-128"/>
                        <a:cs typeface="Times New Roman" charset="0"/>
                      </a:endParaRPr>
                    </a:p>
                  </a:txBody>
                  <a:tcPr marL="44450" marR="44450" marT="0" marB="0" anchor="ctr"/>
                </a:tc>
                <a:tc>
                  <a:txBody>
                    <a:bodyPr/>
                    <a:lstStyle/>
                    <a:p>
                      <a:pPr algn="ctr">
                        <a:spcAft>
                          <a:spcPts val="0"/>
                        </a:spcAft>
                      </a:pPr>
                      <a:r>
                        <a:rPr lang="es-CL" sz="1100">
                          <a:effectLst/>
                        </a:rPr>
                        <a:t> $      40.100.974 </a:t>
                      </a:r>
                      <a:endParaRPr lang="es-ES_tradnl" sz="1200" dirty="0">
                        <a:effectLst/>
                        <a:latin typeface="Calibri" charset="0"/>
                        <a:ea typeface="ＭＳ 明朝" charset="-128"/>
                        <a:cs typeface="Times New Roman" charset="0"/>
                      </a:endParaRPr>
                    </a:p>
                  </a:txBody>
                  <a:tcPr marL="44450" marR="44450" marT="0" marB="0" anchor="ctr"/>
                </a:tc>
              </a:tr>
              <a:tr h="209550">
                <a:tc>
                  <a:txBody>
                    <a:bodyPr/>
                    <a:lstStyle/>
                    <a:p>
                      <a:pPr>
                        <a:spcAft>
                          <a:spcPts val="0"/>
                        </a:spcAft>
                      </a:pPr>
                      <a:r>
                        <a:rPr lang="es-CL" sz="1100" b="1" dirty="0">
                          <a:effectLst/>
                        </a:rPr>
                        <a:t>Sub Total</a:t>
                      </a:r>
                      <a:endParaRPr lang="es-ES_tradnl" sz="1200" b="1"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b="1" dirty="0">
                          <a:effectLst/>
                        </a:rPr>
                        <a:t> $    601.221.956 </a:t>
                      </a:r>
                      <a:endParaRPr lang="es-ES_tradnl" sz="1200" b="1" dirty="0">
                        <a:effectLst/>
                        <a:latin typeface="Calibri" charset="0"/>
                        <a:ea typeface="ＭＳ 明朝" charset="-128"/>
                        <a:cs typeface="Times New Roman" charset="0"/>
                      </a:endParaRPr>
                    </a:p>
                  </a:txBody>
                  <a:tcPr marL="44450" marR="44450" marT="0" marB="0" anchor="ctr"/>
                </a:tc>
                <a:tc>
                  <a:txBody>
                    <a:bodyPr/>
                    <a:lstStyle/>
                    <a:p>
                      <a:pPr algn="ctr">
                        <a:spcAft>
                          <a:spcPts val="0"/>
                        </a:spcAft>
                      </a:pPr>
                      <a:r>
                        <a:rPr lang="es-CL" sz="1100" b="1" dirty="0">
                          <a:effectLst/>
                        </a:rPr>
                        <a:t> $ 460.798.776 </a:t>
                      </a:r>
                      <a:endParaRPr lang="es-ES_tradnl" sz="1200" b="1" dirty="0">
                        <a:effectLst/>
                        <a:latin typeface="Calibri" charset="0"/>
                        <a:ea typeface="ＭＳ 明朝" charset="-128"/>
                        <a:cs typeface="Times New Roman" charset="0"/>
                      </a:endParaRPr>
                    </a:p>
                  </a:txBody>
                  <a:tcPr marL="44450" marR="44450" marT="0" marB="0" anchor="ctr"/>
                </a:tc>
                <a:tc>
                  <a:txBody>
                    <a:bodyPr/>
                    <a:lstStyle/>
                    <a:p>
                      <a:pPr algn="ctr">
                        <a:spcAft>
                          <a:spcPts val="0"/>
                        </a:spcAft>
                      </a:pPr>
                      <a:r>
                        <a:rPr lang="es-CL" sz="1100" b="1" dirty="0">
                          <a:effectLst/>
                        </a:rPr>
                        <a:t> $ 1.062.020.732 (A) </a:t>
                      </a:r>
                      <a:endParaRPr lang="es-ES_tradnl" sz="1200" b="1" dirty="0">
                        <a:effectLst/>
                        <a:latin typeface="Calibri" charset="0"/>
                        <a:ea typeface="ＭＳ 明朝" charset="-128"/>
                        <a:cs typeface="Times New Roman" charset="0"/>
                      </a:endParaRPr>
                    </a:p>
                  </a:txBody>
                  <a:tcPr marL="44450" marR="44450" marT="0" marB="0" anchor="ctr"/>
                </a:tc>
              </a:tr>
            </a:tbl>
          </a:graphicData>
        </a:graphic>
      </p:graphicFrame>
      <p:graphicFrame>
        <p:nvGraphicFramePr>
          <p:cNvPr id="7" name="Tabla 6"/>
          <p:cNvGraphicFramePr>
            <a:graphicFrameLocks noGrp="1"/>
          </p:cNvGraphicFramePr>
          <p:nvPr>
            <p:extLst>
              <p:ext uri="{D42A27DB-BD31-4B8C-83A1-F6EECF244321}">
                <p14:modId xmlns:p14="http://schemas.microsoft.com/office/powerpoint/2010/main" val="1346811305"/>
              </p:ext>
            </p:extLst>
          </p:nvPr>
        </p:nvGraphicFramePr>
        <p:xfrm>
          <a:off x="5562600" y="3445502"/>
          <a:ext cx="3530600" cy="1028700"/>
        </p:xfrm>
        <a:graphic>
          <a:graphicData uri="http://schemas.openxmlformats.org/drawingml/2006/table">
            <a:tbl>
              <a:tblPr firstRow="1" firstCol="1" bandRow="1">
                <a:tableStyleId>{073A0DAA-6AF3-43AB-8588-CEC1D06C72B9}</a:tableStyleId>
              </a:tblPr>
              <a:tblGrid>
                <a:gridCol w="2222970"/>
                <a:gridCol w="1307630"/>
              </a:tblGrid>
              <a:tr h="209550">
                <a:tc>
                  <a:txBody>
                    <a:bodyPr/>
                    <a:lstStyle/>
                    <a:p>
                      <a:pPr algn="ctr">
                        <a:spcAft>
                          <a:spcPts val="0"/>
                        </a:spcAft>
                      </a:pPr>
                      <a:r>
                        <a:rPr lang="es-CL" sz="1100" dirty="0">
                          <a:effectLst/>
                        </a:rPr>
                        <a:t>ITEM</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dirty="0">
                          <a:effectLst/>
                        </a:rPr>
                        <a:t>Costo</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r>
              <a:tr h="209550">
                <a:tc>
                  <a:txBody>
                    <a:bodyPr/>
                    <a:lstStyle/>
                    <a:p>
                      <a:pPr>
                        <a:spcAft>
                          <a:spcPts val="0"/>
                        </a:spcAft>
                      </a:pPr>
                      <a:r>
                        <a:rPr lang="es-CL" sz="1100">
                          <a:effectLst/>
                        </a:rPr>
                        <a:t>Canales (Diseño Funcional)</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a:effectLst/>
                        </a:rPr>
                        <a:t> $      76.258.391 </a:t>
                      </a:r>
                      <a:endParaRPr lang="es-ES_tradnl" sz="1200" dirty="0">
                        <a:effectLst/>
                        <a:latin typeface="Calibri" charset="0"/>
                        <a:ea typeface="ＭＳ 明朝" charset="-128"/>
                        <a:cs typeface="Times New Roman" charset="0"/>
                      </a:endParaRPr>
                    </a:p>
                  </a:txBody>
                  <a:tcPr marL="44450" marR="44450" marT="0" marB="0" anchor="ctr"/>
                </a:tc>
              </a:tr>
              <a:tr h="200025">
                <a:tc>
                  <a:txBody>
                    <a:bodyPr/>
                    <a:lstStyle/>
                    <a:p>
                      <a:pPr>
                        <a:spcAft>
                          <a:spcPts val="0"/>
                        </a:spcAft>
                      </a:pPr>
                      <a:r>
                        <a:rPr lang="es-CL" sz="1100" dirty="0">
                          <a:effectLst/>
                        </a:rPr>
                        <a:t>QA</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a:effectLst/>
                        </a:rPr>
                        <a:t> $        6.446.303 </a:t>
                      </a:r>
                      <a:endParaRPr lang="es-ES_tradnl" sz="1200" dirty="0">
                        <a:effectLst/>
                        <a:latin typeface="Calibri" charset="0"/>
                        <a:ea typeface="ＭＳ 明朝" charset="-128"/>
                        <a:cs typeface="Times New Roman" charset="0"/>
                      </a:endParaRPr>
                    </a:p>
                  </a:txBody>
                  <a:tcPr marL="44450" marR="44450" marT="0" marB="0" anchor="ctr"/>
                </a:tc>
              </a:tr>
              <a:tr h="200025">
                <a:tc>
                  <a:txBody>
                    <a:bodyPr/>
                    <a:lstStyle/>
                    <a:p>
                      <a:pPr>
                        <a:spcAft>
                          <a:spcPts val="0"/>
                        </a:spcAft>
                      </a:pPr>
                      <a:r>
                        <a:rPr lang="es-CL" sz="1100" dirty="0" smtClean="0">
                          <a:effectLst/>
                        </a:rPr>
                        <a:t>Integración (QA – Producci</a:t>
                      </a:r>
                      <a:r>
                        <a:rPr lang="es-ES_tradnl" sz="1100" dirty="0" smtClean="0">
                          <a:effectLst/>
                        </a:rPr>
                        <a:t>ón)</a:t>
                      </a:r>
                      <a:endParaRPr lang="es-ES_tradnl" sz="1200"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a:effectLst/>
                        </a:rPr>
                        <a:t> $      25.785.211 </a:t>
                      </a:r>
                      <a:endParaRPr lang="es-ES_tradnl" sz="1200" dirty="0">
                        <a:effectLst/>
                        <a:latin typeface="Calibri" charset="0"/>
                        <a:ea typeface="ＭＳ 明朝" charset="-128"/>
                        <a:cs typeface="Times New Roman" charset="0"/>
                      </a:endParaRPr>
                    </a:p>
                  </a:txBody>
                  <a:tcPr marL="44450" marR="44450" marT="0" marB="0" anchor="ctr"/>
                </a:tc>
              </a:tr>
              <a:tr h="209550">
                <a:tc>
                  <a:txBody>
                    <a:bodyPr/>
                    <a:lstStyle/>
                    <a:p>
                      <a:pPr>
                        <a:spcAft>
                          <a:spcPts val="0"/>
                        </a:spcAft>
                      </a:pPr>
                      <a:r>
                        <a:rPr lang="es-CL" sz="1100" b="1" dirty="0">
                          <a:effectLst/>
                        </a:rPr>
                        <a:t>Sub Total (B)</a:t>
                      </a:r>
                      <a:endParaRPr lang="es-ES_tradnl" sz="1200" b="1" dirty="0">
                        <a:effectLst/>
                        <a:latin typeface="Calibri" charset="0"/>
                        <a:ea typeface="ＭＳ 明朝" charset="-128"/>
                        <a:cs typeface="Times New Roman" charset="0"/>
                      </a:endParaRPr>
                    </a:p>
                  </a:txBody>
                  <a:tcPr marL="44450" marR="44450" marT="0" marB="0" anchor="ctr">
                    <a:solidFill>
                      <a:srgbClr val="0070C0"/>
                    </a:solidFill>
                  </a:tcPr>
                </a:tc>
                <a:tc>
                  <a:txBody>
                    <a:bodyPr/>
                    <a:lstStyle/>
                    <a:p>
                      <a:pPr algn="ctr">
                        <a:spcAft>
                          <a:spcPts val="0"/>
                        </a:spcAft>
                      </a:pPr>
                      <a:r>
                        <a:rPr lang="es-CL" sz="1100" b="1" dirty="0">
                          <a:effectLst/>
                        </a:rPr>
                        <a:t> $    108.489.905 </a:t>
                      </a:r>
                      <a:endParaRPr lang="es-ES_tradnl" sz="1200" b="1" dirty="0">
                        <a:effectLst/>
                        <a:latin typeface="Calibri" charset="0"/>
                        <a:ea typeface="ＭＳ 明朝" charset="-128"/>
                        <a:cs typeface="Times New Roman" charset="0"/>
                      </a:endParaRPr>
                    </a:p>
                  </a:txBody>
                  <a:tcPr marL="44450" marR="44450" marT="0" marB="0" anchor="ctr"/>
                </a:tc>
              </a:tr>
            </a:tbl>
          </a:graphicData>
        </a:graphic>
      </p:graphicFrame>
      <p:graphicFrame>
        <p:nvGraphicFramePr>
          <p:cNvPr id="8" name="Tabla 7"/>
          <p:cNvGraphicFramePr>
            <a:graphicFrameLocks noGrp="1"/>
          </p:cNvGraphicFramePr>
          <p:nvPr>
            <p:extLst>
              <p:ext uri="{D42A27DB-BD31-4B8C-83A1-F6EECF244321}">
                <p14:modId xmlns:p14="http://schemas.microsoft.com/office/powerpoint/2010/main" val="1272469786"/>
              </p:ext>
            </p:extLst>
          </p:nvPr>
        </p:nvGraphicFramePr>
        <p:xfrm>
          <a:off x="5753544" y="4770105"/>
          <a:ext cx="3086100" cy="200025"/>
        </p:xfrm>
        <a:graphic>
          <a:graphicData uri="http://schemas.openxmlformats.org/drawingml/2006/table">
            <a:tbl>
              <a:tblPr firstRow="1" firstCol="1" bandRow="1">
                <a:tableStyleId>{073A0DAA-6AF3-43AB-8588-CEC1D06C72B9}</a:tableStyleId>
              </a:tblPr>
              <a:tblGrid>
                <a:gridCol w="1943100"/>
                <a:gridCol w="1143000"/>
              </a:tblGrid>
              <a:tr h="200025">
                <a:tc>
                  <a:txBody>
                    <a:bodyPr/>
                    <a:lstStyle/>
                    <a:p>
                      <a:pPr marL="0" algn="ctr" defTabSz="457200" rtl="0" eaLnBrk="1" latinLnBrk="0" hangingPunct="1">
                        <a:spcAft>
                          <a:spcPts val="0"/>
                        </a:spcAft>
                      </a:pPr>
                      <a:r>
                        <a:rPr lang="es-CL" sz="1100" kern="1200" dirty="0">
                          <a:effectLst/>
                        </a:rPr>
                        <a:t>Total (A+B)</a:t>
                      </a:r>
                      <a:endParaRPr lang="es-ES_tradnl" sz="1100" kern="1200" dirty="0">
                        <a:solidFill>
                          <a:schemeClr val="dk1"/>
                        </a:solidFill>
                        <a:effectLst/>
                        <a:latin typeface="+mn-lt"/>
                        <a:ea typeface="+mn-ea"/>
                        <a:cs typeface="+mn-cs"/>
                      </a:endParaRPr>
                    </a:p>
                  </a:txBody>
                  <a:tcPr marL="44450" marR="44450" marT="0" marB="0" anchor="ctr">
                    <a:solidFill>
                      <a:srgbClr val="0070C0"/>
                    </a:solidFill>
                  </a:tcPr>
                </a:tc>
                <a:tc>
                  <a:txBody>
                    <a:bodyPr/>
                    <a:lstStyle/>
                    <a:p>
                      <a:pPr marL="0" algn="ctr" defTabSz="457200" rtl="0" eaLnBrk="1" latinLnBrk="0" hangingPunct="1">
                        <a:spcAft>
                          <a:spcPts val="0"/>
                        </a:spcAft>
                      </a:pPr>
                      <a:r>
                        <a:rPr lang="es-CL" sz="1100" kern="1200" dirty="0">
                          <a:effectLst/>
                        </a:rPr>
                        <a:t> $ </a:t>
                      </a:r>
                      <a:r>
                        <a:rPr lang="es-CL" sz="1100" kern="1200" dirty="0" smtClean="0">
                          <a:effectLst/>
                        </a:rPr>
                        <a:t>1.170.510.637 </a:t>
                      </a:r>
                      <a:endParaRPr lang="es-ES_tradnl" sz="1100" kern="1200" dirty="0">
                        <a:solidFill>
                          <a:schemeClr val="dk1"/>
                        </a:solidFill>
                        <a:effectLst/>
                        <a:latin typeface="+mn-lt"/>
                        <a:ea typeface="+mn-ea"/>
                        <a:cs typeface="+mn-cs"/>
                      </a:endParaRPr>
                    </a:p>
                  </a:txBody>
                  <a:tcPr marL="44450" marR="44450" marT="0" marB="0" anchor="ctr">
                    <a:solidFill>
                      <a:srgbClr val="0070C0"/>
                    </a:solidFill>
                  </a:tcPr>
                </a:tc>
              </a:tr>
            </a:tbl>
          </a:graphicData>
        </a:graphic>
      </p:graphicFrame>
    </p:spTree>
    <p:extLst>
      <p:ext uri="{BB962C8B-B14F-4D97-AF65-F5344CB8AC3E}">
        <p14:creationId xmlns:p14="http://schemas.microsoft.com/office/powerpoint/2010/main" val="202555401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Metodología de Trabajo</a:t>
            </a:r>
            <a:endParaRPr lang="es-ES" dirty="0"/>
          </a:p>
        </p:txBody>
      </p:sp>
      <p:sp>
        <p:nvSpPr>
          <p:cNvPr id="3" name="Marcador de contenido 2"/>
          <p:cNvSpPr>
            <a:spLocks noGrp="1"/>
          </p:cNvSpPr>
          <p:nvPr>
            <p:ph sz="half" idx="1"/>
          </p:nvPr>
        </p:nvSpPr>
        <p:spPr/>
        <p:txBody>
          <a:bodyPr/>
          <a:lstStyle/>
          <a:p>
            <a:r>
              <a:rPr lang="es-ES" dirty="0" smtClean="0"/>
              <a:t>Modelo de Negocio</a:t>
            </a:r>
          </a:p>
          <a:p>
            <a:r>
              <a:rPr lang="es-ES" dirty="0" smtClean="0">
                <a:solidFill>
                  <a:schemeClr val="tx1"/>
                </a:solidFill>
              </a:rPr>
              <a:t>Requerimientos</a:t>
            </a:r>
          </a:p>
          <a:p>
            <a:r>
              <a:rPr lang="es-ES" dirty="0">
                <a:solidFill>
                  <a:schemeClr val="tx1"/>
                </a:solidFill>
              </a:rPr>
              <a:t>Análisis y </a:t>
            </a:r>
            <a:r>
              <a:rPr lang="es-ES" dirty="0" smtClean="0">
                <a:solidFill>
                  <a:schemeClr val="tx1"/>
                </a:solidFill>
              </a:rPr>
              <a:t>Diseño</a:t>
            </a:r>
            <a:endParaRPr lang="es-ES" dirty="0">
              <a:solidFill>
                <a:schemeClr val="tx1"/>
              </a:solidFill>
            </a:endParaRPr>
          </a:p>
          <a:p>
            <a:r>
              <a:rPr lang="es-ES" dirty="0" smtClean="0">
                <a:solidFill>
                  <a:schemeClr val="tx1"/>
                </a:solidFill>
              </a:rPr>
              <a:t>Desarrollo</a:t>
            </a:r>
          </a:p>
          <a:p>
            <a:r>
              <a:rPr lang="es-ES" dirty="0">
                <a:solidFill>
                  <a:schemeClr val="tx1"/>
                </a:solidFill>
              </a:rPr>
              <a:t>Testing</a:t>
            </a:r>
          </a:p>
          <a:p>
            <a:r>
              <a:rPr lang="es-ES" dirty="0">
                <a:solidFill>
                  <a:schemeClr val="tx1"/>
                </a:solidFill>
              </a:rPr>
              <a:t>Despliegue en Producción</a:t>
            </a:r>
          </a:p>
          <a:p>
            <a:r>
              <a:rPr lang="es-ES" dirty="0" smtClean="0">
                <a:solidFill>
                  <a:schemeClr val="tx1"/>
                </a:solidFill>
              </a:rPr>
              <a:t>Continuidad</a:t>
            </a:r>
          </a:p>
          <a:p>
            <a:r>
              <a:rPr lang="es-ES" dirty="0">
                <a:solidFill>
                  <a:schemeClr val="tx1"/>
                </a:solidFill>
              </a:rPr>
              <a:t>Participantes de la Metodología</a:t>
            </a:r>
          </a:p>
          <a:p>
            <a:endParaRPr lang="es-ES" dirty="0" smtClean="0">
              <a:solidFill>
                <a:schemeClr val="tx1"/>
              </a:solidFill>
            </a:endParaRPr>
          </a:p>
          <a:p>
            <a:endParaRPr lang="es-ES_tradnl" dirty="0">
              <a:solidFill>
                <a:schemeClr val="tx1"/>
              </a:solidFill>
            </a:endParaRPr>
          </a:p>
          <a:p>
            <a:endParaRPr lang="es-ES" dirty="0"/>
          </a:p>
          <a:p>
            <a:endParaRPr lang="es-ES" dirty="0" smtClean="0"/>
          </a:p>
        </p:txBody>
      </p:sp>
      <p:pic>
        <p:nvPicPr>
          <p:cNvPr id="12" name="Marcador de contenido 11"/>
          <p:cNvPicPr>
            <a:picLocks noGrp="1" noChangeAspect="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4098925" y="1721361"/>
            <a:ext cx="7255791" cy="4320000"/>
          </a:xfrm>
          <a:prstGeom prst="rect">
            <a:avLst/>
          </a:prstGeom>
          <a:noFill/>
          <a:ln>
            <a:noFill/>
          </a:ln>
        </p:spPr>
      </p:pic>
    </p:spTree>
    <p:extLst>
      <p:ext uri="{BB962C8B-B14F-4D97-AF65-F5344CB8AC3E}">
        <p14:creationId xmlns:p14="http://schemas.microsoft.com/office/powerpoint/2010/main" val="8975345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6184900" y="0"/>
            <a:ext cx="60071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 name="Título 1"/>
          <p:cNvSpPr>
            <a:spLocks noGrp="1"/>
          </p:cNvSpPr>
          <p:nvPr>
            <p:ph type="title"/>
          </p:nvPr>
        </p:nvSpPr>
        <p:spPr/>
        <p:txBody>
          <a:bodyPr/>
          <a:lstStyle/>
          <a:p>
            <a:r>
              <a:rPr lang="es-ES" dirty="0" smtClean="0"/>
              <a:t>Metodología de Trabajo (II)</a:t>
            </a:r>
            <a:endParaRPr lang="es-ES" dirty="0"/>
          </a:p>
        </p:txBody>
      </p:sp>
      <p:sp>
        <p:nvSpPr>
          <p:cNvPr id="3" name="Marcador de contenido 2"/>
          <p:cNvSpPr>
            <a:spLocks noGrp="1"/>
          </p:cNvSpPr>
          <p:nvPr>
            <p:ph sz="half" idx="1"/>
          </p:nvPr>
        </p:nvSpPr>
        <p:spPr/>
        <p:txBody>
          <a:bodyPr/>
          <a:lstStyle/>
          <a:p>
            <a:r>
              <a:rPr lang="es-ES" dirty="0" smtClean="0"/>
              <a:t>Modelo de Negocio</a:t>
            </a:r>
          </a:p>
          <a:p>
            <a:r>
              <a:rPr lang="es-ES" dirty="0" smtClean="0">
                <a:solidFill>
                  <a:schemeClr val="bg2">
                    <a:lumMod val="75000"/>
                  </a:schemeClr>
                </a:solidFill>
              </a:rPr>
              <a:t>Requerimientos</a:t>
            </a:r>
          </a:p>
          <a:p>
            <a:r>
              <a:rPr lang="es-ES" dirty="0">
                <a:solidFill>
                  <a:schemeClr val="bg2">
                    <a:lumMod val="75000"/>
                  </a:schemeClr>
                </a:solidFill>
              </a:rPr>
              <a:t>Análisis y </a:t>
            </a:r>
            <a:r>
              <a:rPr lang="es-ES" dirty="0" smtClean="0">
                <a:solidFill>
                  <a:schemeClr val="bg2">
                    <a:lumMod val="75000"/>
                  </a:schemeClr>
                </a:solidFill>
              </a:rPr>
              <a:t>Diseño</a:t>
            </a:r>
            <a:endParaRPr lang="es-ES" dirty="0">
              <a:solidFill>
                <a:schemeClr val="bg2">
                  <a:lumMod val="75000"/>
                </a:schemeClr>
              </a:solidFill>
            </a:endParaRPr>
          </a:p>
          <a:p>
            <a:r>
              <a:rPr lang="es-ES" dirty="0" smtClean="0">
                <a:solidFill>
                  <a:schemeClr val="bg2">
                    <a:lumMod val="75000"/>
                  </a:schemeClr>
                </a:solidFill>
              </a:rPr>
              <a:t>Desarrollo</a:t>
            </a:r>
          </a:p>
          <a:p>
            <a:r>
              <a:rPr lang="es-ES" dirty="0">
                <a:solidFill>
                  <a:schemeClr val="bg2">
                    <a:lumMod val="75000"/>
                  </a:schemeClr>
                </a:solidFill>
              </a:rPr>
              <a:t>Testing</a:t>
            </a:r>
          </a:p>
          <a:p>
            <a:r>
              <a:rPr lang="es-ES" dirty="0">
                <a:solidFill>
                  <a:schemeClr val="bg2">
                    <a:lumMod val="75000"/>
                  </a:schemeClr>
                </a:solidFill>
              </a:rPr>
              <a:t>Despliegue en Producción</a:t>
            </a:r>
          </a:p>
          <a:p>
            <a:r>
              <a:rPr lang="es-ES" dirty="0">
                <a:solidFill>
                  <a:schemeClr val="bg2">
                    <a:lumMod val="75000"/>
                  </a:schemeClr>
                </a:solidFill>
              </a:rPr>
              <a:t>Continuidad</a:t>
            </a:r>
            <a:endParaRPr lang="es-ES_tradnl" dirty="0">
              <a:solidFill>
                <a:schemeClr val="bg2">
                  <a:lumMod val="75000"/>
                </a:schemeClr>
              </a:solidFill>
            </a:endParaRPr>
          </a:p>
          <a:p>
            <a:r>
              <a:rPr lang="es-ES" dirty="0">
                <a:solidFill>
                  <a:schemeClr val="bg2">
                    <a:lumMod val="75000"/>
                  </a:schemeClr>
                </a:solidFill>
              </a:rPr>
              <a:t>Participantes de la Metodología</a:t>
            </a:r>
          </a:p>
          <a:p>
            <a:endParaRPr lang="es-ES" dirty="0"/>
          </a:p>
          <a:p>
            <a:endParaRPr lang="es-ES" dirty="0" smtClean="0"/>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473700" y="2019300"/>
            <a:ext cx="5400000" cy="3466143"/>
          </a:xfrm>
          <a:prstGeom prst="rect">
            <a:avLst/>
          </a:prstGeom>
          <a:noFill/>
        </p:spPr>
      </p:pic>
    </p:spTree>
    <p:extLst>
      <p:ext uri="{BB962C8B-B14F-4D97-AF65-F5344CB8AC3E}">
        <p14:creationId xmlns:p14="http://schemas.microsoft.com/office/powerpoint/2010/main" val="118391226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6184900" y="0"/>
            <a:ext cx="60071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 name="Título 1"/>
          <p:cNvSpPr>
            <a:spLocks noGrp="1"/>
          </p:cNvSpPr>
          <p:nvPr>
            <p:ph type="title"/>
          </p:nvPr>
        </p:nvSpPr>
        <p:spPr/>
        <p:txBody>
          <a:bodyPr/>
          <a:lstStyle/>
          <a:p>
            <a:r>
              <a:rPr lang="es-ES" dirty="0" smtClean="0"/>
              <a:t>Metodología de Trabajo (III)</a:t>
            </a:r>
            <a:endParaRPr lang="es-ES" dirty="0"/>
          </a:p>
        </p:txBody>
      </p:sp>
      <p:sp>
        <p:nvSpPr>
          <p:cNvPr id="3" name="Marcador de contenido 2"/>
          <p:cNvSpPr>
            <a:spLocks noGrp="1"/>
          </p:cNvSpPr>
          <p:nvPr>
            <p:ph sz="half" idx="1"/>
          </p:nvPr>
        </p:nvSpPr>
        <p:spPr/>
        <p:txBody>
          <a:bodyPr/>
          <a:lstStyle/>
          <a:p>
            <a:r>
              <a:rPr lang="es-ES" dirty="0" smtClean="0">
                <a:solidFill>
                  <a:schemeClr val="bg2">
                    <a:lumMod val="75000"/>
                  </a:schemeClr>
                </a:solidFill>
              </a:rPr>
              <a:t>Modelo de Negocio</a:t>
            </a:r>
          </a:p>
          <a:p>
            <a:r>
              <a:rPr lang="es-ES" dirty="0" smtClean="0"/>
              <a:t>Requerimientos</a:t>
            </a:r>
          </a:p>
          <a:p>
            <a:r>
              <a:rPr lang="es-ES" dirty="0">
                <a:solidFill>
                  <a:schemeClr val="bg2">
                    <a:lumMod val="75000"/>
                  </a:schemeClr>
                </a:solidFill>
              </a:rPr>
              <a:t>Análisis y </a:t>
            </a:r>
            <a:r>
              <a:rPr lang="es-ES" dirty="0" smtClean="0">
                <a:solidFill>
                  <a:schemeClr val="bg2">
                    <a:lumMod val="75000"/>
                  </a:schemeClr>
                </a:solidFill>
              </a:rPr>
              <a:t>Diseño</a:t>
            </a:r>
            <a:endParaRPr lang="es-ES" dirty="0">
              <a:solidFill>
                <a:schemeClr val="bg2">
                  <a:lumMod val="75000"/>
                </a:schemeClr>
              </a:solidFill>
            </a:endParaRPr>
          </a:p>
          <a:p>
            <a:r>
              <a:rPr lang="es-ES" dirty="0" smtClean="0">
                <a:solidFill>
                  <a:schemeClr val="bg2">
                    <a:lumMod val="75000"/>
                  </a:schemeClr>
                </a:solidFill>
              </a:rPr>
              <a:t>Desarrollo</a:t>
            </a:r>
          </a:p>
          <a:p>
            <a:r>
              <a:rPr lang="es-ES" dirty="0">
                <a:solidFill>
                  <a:schemeClr val="bg2">
                    <a:lumMod val="75000"/>
                  </a:schemeClr>
                </a:solidFill>
              </a:rPr>
              <a:t>Testing</a:t>
            </a:r>
          </a:p>
          <a:p>
            <a:r>
              <a:rPr lang="es-ES" dirty="0">
                <a:solidFill>
                  <a:schemeClr val="bg2">
                    <a:lumMod val="75000"/>
                  </a:schemeClr>
                </a:solidFill>
              </a:rPr>
              <a:t>Despliegue en Producción</a:t>
            </a:r>
          </a:p>
          <a:p>
            <a:r>
              <a:rPr lang="es-ES" dirty="0">
                <a:solidFill>
                  <a:schemeClr val="bg2">
                    <a:lumMod val="75000"/>
                  </a:schemeClr>
                </a:solidFill>
              </a:rPr>
              <a:t>Continuidad</a:t>
            </a:r>
            <a:endParaRPr lang="es-ES_tradnl" dirty="0">
              <a:solidFill>
                <a:schemeClr val="bg2">
                  <a:lumMod val="75000"/>
                </a:schemeClr>
              </a:solidFill>
            </a:endParaRPr>
          </a:p>
          <a:p>
            <a:r>
              <a:rPr lang="es-ES" dirty="0">
                <a:solidFill>
                  <a:schemeClr val="bg2">
                    <a:lumMod val="75000"/>
                  </a:schemeClr>
                </a:solidFill>
              </a:rPr>
              <a:t>Participantes de la Metodología</a:t>
            </a:r>
          </a:p>
          <a:p>
            <a:endParaRPr lang="es-ES" dirty="0"/>
          </a:p>
          <a:p>
            <a:endParaRPr lang="es-ES" dirty="0" smtClean="0"/>
          </a:p>
        </p:txBody>
      </p:sp>
      <p:pic>
        <p:nvPicPr>
          <p:cNvPr id="5" name="Imagen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473700" y="1930400"/>
            <a:ext cx="5400000" cy="3886775"/>
          </a:xfrm>
          <a:prstGeom prst="rect">
            <a:avLst/>
          </a:prstGeom>
          <a:noFill/>
        </p:spPr>
      </p:pic>
    </p:spTree>
    <p:extLst>
      <p:ext uri="{BB962C8B-B14F-4D97-AF65-F5344CB8AC3E}">
        <p14:creationId xmlns:p14="http://schemas.microsoft.com/office/powerpoint/2010/main" val="20890184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6200110" y="0"/>
            <a:ext cx="599189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 name="Título 1"/>
          <p:cNvSpPr>
            <a:spLocks noGrp="1"/>
          </p:cNvSpPr>
          <p:nvPr>
            <p:ph type="title"/>
          </p:nvPr>
        </p:nvSpPr>
        <p:spPr/>
        <p:txBody>
          <a:bodyPr/>
          <a:lstStyle/>
          <a:p>
            <a:r>
              <a:rPr lang="es-ES" dirty="0" smtClean="0"/>
              <a:t>Metodología de Trabajo (IV)</a:t>
            </a:r>
            <a:endParaRPr lang="es-ES" dirty="0"/>
          </a:p>
        </p:txBody>
      </p:sp>
      <p:sp>
        <p:nvSpPr>
          <p:cNvPr id="3" name="Marcador de contenido 2"/>
          <p:cNvSpPr>
            <a:spLocks noGrp="1"/>
          </p:cNvSpPr>
          <p:nvPr>
            <p:ph idx="1"/>
          </p:nvPr>
        </p:nvSpPr>
        <p:spPr>
          <a:xfrm>
            <a:off x="677334" y="2160589"/>
            <a:ext cx="3931736" cy="3880773"/>
          </a:xfrm>
        </p:spPr>
        <p:txBody>
          <a:bodyPr/>
          <a:lstStyle/>
          <a:p>
            <a:r>
              <a:rPr lang="es-ES" dirty="0">
                <a:solidFill>
                  <a:schemeClr val="bg2">
                    <a:lumMod val="75000"/>
                  </a:schemeClr>
                </a:solidFill>
              </a:rPr>
              <a:t>Modelo de Negocio</a:t>
            </a:r>
          </a:p>
          <a:p>
            <a:r>
              <a:rPr lang="es-ES" dirty="0">
                <a:solidFill>
                  <a:schemeClr val="bg2">
                    <a:lumMod val="75000"/>
                  </a:schemeClr>
                </a:solidFill>
              </a:rPr>
              <a:t>Requerimientos</a:t>
            </a:r>
          </a:p>
          <a:p>
            <a:r>
              <a:rPr lang="es-ES" dirty="0" smtClean="0"/>
              <a:t>Análisis </a:t>
            </a:r>
            <a:r>
              <a:rPr lang="es-ES" dirty="0"/>
              <a:t>y </a:t>
            </a:r>
            <a:r>
              <a:rPr lang="es-ES" dirty="0" smtClean="0"/>
              <a:t>Diseño</a:t>
            </a:r>
          </a:p>
          <a:p>
            <a:r>
              <a:rPr lang="es-ES" dirty="0" smtClean="0">
                <a:solidFill>
                  <a:schemeClr val="bg2">
                    <a:lumMod val="75000"/>
                  </a:schemeClr>
                </a:solidFill>
              </a:rPr>
              <a:t>Desarrollo</a:t>
            </a:r>
          </a:p>
          <a:p>
            <a:r>
              <a:rPr lang="es-ES" dirty="0">
                <a:solidFill>
                  <a:schemeClr val="bg2">
                    <a:lumMod val="75000"/>
                  </a:schemeClr>
                </a:solidFill>
              </a:rPr>
              <a:t>Testing</a:t>
            </a:r>
          </a:p>
          <a:p>
            <a:r>
              <a:rPr lang="es-ES" dirty="0">
                <a:solidFill>
                  <a:schemeClr val="bg2">
                    <a:lumMod val="75000"/>
                  </a:schemeClr>
                </a:solidFill>
              </a:rPr>
              <a:t>Despliegue en Producción</a:t>
            </a:r>
          </a:p>
          <a:p>
            <a:r>
              <a:rPr lang="es-ES" dirty="0">
                <a:solidFill>
                  <a:schemeClr val="bg2">
                    <a:lumMod val="75000"/>
                  </a:schemeClr>
                </a:solidFill>
              </a:rPr>
              <a:t>Continuidad</a:t>
            </a:r>
            <a:endParaRPr lang="es-ES_tradnl" dirty="0">
              <a:solidFill>
                <a:schemeClr val="bg2">
                  <a:lumMod val="75000"/>
                </a:schemeClr>
              </a:solidFill>
            </a:endParaRPr>
          </a:p>
          <a:p>
            <a:r>
              <a:rPr lang="es-ES" dirty="0">
                <a:solidFill>
                  <a:schemeClr val="bg2">
                    <a:lumMod val="75000"/>
                  </a:schemeClr>
                </a:solidFill>
              </a:rPr>
              <a:t>Participantes de la Metodología</a:t>
            </a:r>
          </a:p>
          <a:p>
            <a:endParaRPr lang="es-ES" dirty="0" smtClean="0"/>
          </a:p>
          <a:p>
            <a:pPr marL="0" indent="0">
              <a:buNone/>
            </a:pPr>
            <a:endParaRPr lang="es-ES" dirty="0" smtClean="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00355" y="2050642"/>
            <a:ext cx="5400000" cy="3473178"/>
          </a:xfrm>
          <a:prstGeom prst="rect">
            <a:avLst/>
          </a:prstGeom>
          <a:noFill/>
        </p:spPr>
      </p:pic>
    </p:spTree>
    <p:extLst>
      <p:ext uri="{BB962C8B-B14F-4D97-AF65-F5344CB8AC3E}">
        <p14:creationId xmlns:p14="http://schemas.microsoft.com/office/powerpoint/2010/main" val="1226028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6200110" y="0"/>
            <a:ext cx="599189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 name="Título 1"/>
          <p:cNvSpPr>
            <a:spLocks noGrp="1"/>
          </p:cNvSpPr>
          <p:nvPr>
            <p:ph type="title"/>
          </p:nvPr>
        </p:nvSpPr>
        <p:spPr/>
        <p:txBody>
          <a:bodyPr/>
          <a:lstStyle/>
          <a:p>
            <a:r>
              <a:rPr lang="es-ES" dirty="0" smtClean="0"/>
              <a:t>Metodología de Trabajo (V)</a:t>
            </a:r>
            <a:endParaRPr lang="es-ES" dirty="0"/>
          </a:p>
        </p:txBody>
      </p:sp>
      <p:sp>
        <p:nvSpPr>
          <p:cNvPr id="3" name="Marcador de contenido 2"/>
          <p:cNvSpPr>
            <a:spLocks noGrp="1"/>
          </p:cNvSpPr>
          <p:nvPr>
            <p:ph idx="1"/>
          </p:nvPr>
        </p:nvSpPr>
        <p:spPr>
          <a:xfrm>
            <a:off x="677334" y="2160589"/>
            <a:ext cx="3931736" cy="3880773"/>
          </a:xfrm>
        </p:spPr>
        <p:txBody>
          <a:bodyPr/>
          <a:lstStyle/>
          <a:p>
            <a:r>
              <a:rPr lang="es-ES" dirty="0">
                <a:solidFill>
                  <a:schemeClr val="bg2">
                    <a:lumMod val="75000"/>
                  </a:schemeClr>
                </a:solidFill>
              </a:rPr>
              <a:t>Modelo de Negocio</a:t>
            </a:r>
          </a:p>
          <a:p>
            <a:r>
              <a:rPr lang="es-ES" dirty="0">
                <a:solidFill>
                  <a:schemeClr val="bg2">
                    <a:lumMod val="75000"/>
                  </a:schemeClr>
                </a:solidFill>
              </a:rPr>
              <a:t>Requerimientos</a:t>
            </a:r>
          </a:p>
          <a:p>
            <a:r>
              <a:rPr lang="es-ES" dirty="0" smtClean="0">
                <a:solidFill>
                  <a:schemeClr val="bg2">
                    <a:lumMod val="75000"/>
                  </a:schemeClr>
                </a:solidFill>
              </a:rPr>
              <a:t>Análisis </a:t>
            </a:r>
            <a:r>
              <a:rPr lang="es-ES" dirty="0">
                <a:solidFill>
                  <a:schemeClr val="bg2">
                    <a:lumMod val="75000"/>
                  </a:schemeClr>
                </a:solidFill>
              </a:rPr>
              <a:t>y </a:t>
            </a:r>
            <a:r>
              <a:rPr lang="es-ES" dirty="0" smtClean="0">
                <a:solidFill>
                  <a:schemeClr val="bg2">
                    <a:lumMod val="75000"/>
                  </a:schemeClr>
                </a:solidFill>
              </a:rPr>
              <a:t>Diseño</a:t>
            </a:r>
          </a:p>
          <a:p>
            <a:r>
              <a:rPr lang="es-ES" dirty="0" smtClean="0"/>
              <a:t>Desarrollo</a:t>
            </a:r>
          </a:p>
          <a:p>
            <a:r>
              <a:rPr lang="es-ES" dirty="0">
                <a:solidFill>
                  <a:schemeClr val="bg2">
                    <a:lumMod val="75000"/>
                  </a:schemeClr>
                </a:solidFill>
              </a:rPr>
              <a:t>Testing</a:t>
            </a:r>
          </a:p>
          <a:p>
            <a:r>
              <a:rPr lang="es-ES" dirty="0">
                <a:solidFill>
                  <a:schemeClr val="bg2">
                    <a:lumMod val="75000"/>
                  </a:schemeClr>
                </a:solidFill>
              </a:rPr>
              <a:t>Despliegue en Producción</a:t>
            </a:r>
          </a:p>
          <a:p>
            <a:r>
              <a:rPr lang="es-ES" dirty="0">
                <a:solidFill>
                  <a:schemeClr val="bg2">
                    <a:lumMod val="75000"/>
                  </a:schemeClr>
                </a:solidFill>
              </a:rPr>
              <a:t>Continuidad</a:t>
            </a:r>
            <a:endParaRPr lang="es-ES_tradnl" dirty="0">
              <a:solidFill>
                <a:schemeClr val="bg2">
                  <a:lumMod val="75000"/>
                </a:schemeClr>
              </a:solidFill>
            </a:endParaRPr>
          </a:p>
          <a:p>
            <a:r>
              <a:rPr lang="es-ES" dirty="0">
                <a:solidFill>
                  <a:schemeClr val="bg2">
                    <a:lumMod val="75000"/>
                  </a:schemeClr>
                </a:solidFill>
              </a:rPr>
              <a:t>Participantes de la Metodología</a:t>
            </a:r>
          </a:p>
          <a:p>
            <a:endParaRPr lang="es-ES" dirty="0" smtClean="0"/>
          </a:p>
          <a:p>
            <a:pPr marL="0" indent="0">
              <a:buNone/>
            </a:pPr>
            <a:endParaRPr lang="es-ES" dirty="0" smtClean="0"/>
          </a:p>
        </p:txBody>
      </p:sp>
      <p:pic>
        <p:nvPicPr>
          <p:cNvPr id="5" name="Imagen 4"/>
          <p:cNvPicPr>
            <a:picLocks noChangeAspect="1"/>
          </p:cNvPicPr>
          <p:nvPr/>
        </p:nvPicPr>
        <p:blipFill>
          <a:blip r:embed="rId3"/>
          <a:stretch>
            <a:fillRect/>
          </a:stretch>
        </p:blipFill>
        <p:spPr>
          <a:xfrm>
            <a:off x="5700355" y="1930400"/>
            <a:ext cx="5400000" cy="3789576"/>
          </a:xfrm>
          <a:prstGeom prst="rect">
            <a:avLst/>
          </a:prstGeom>
        </p:spPr>
      </p:pic>
    </p:spTree>
    <p:extLst>
      <p:ext uri="{BB962C8B-B14F-4D97-AF65-F5344CB8AC3E}">
        <p14:creationId xmlns:p14="http://schemas.microsoft.com/office/powerpoint/2010/main" val="9829069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6200110" y="0"/>
            <a:ext cx="599189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 name="Título 1"/>
          <p:cNvSpPr>
            <a:spLocks noGrp="1"/>
          </p:cNvSpPr>
          <p:nvPr>
            <p:ph type="title"/>
          </p:nvPr>
        </p:nvSpPr>
        <p:spPr/>
        <p:txBody>
          <a:bodyPr/>
          <a:lstStyle/>
          <a:p>
            <a:r>
              <a:rPr lang="es-ES" dirty="0"/>
              <a:t>Metodología de Trabajo </a:t>
            </a:r>
            <a:r>
              <a:rPr lang="es-ES" dirty="0" smtClean="0"/>
              <a:t>(VI)</a:t>
            </a:r>
            <a:endParaRPr lang="es-ES" dirty="0"/>
          </a:p>
        </p:txBody>
      </p:sp>
      <p:pic>
        <p:nvPicPr>
          <p:cNvPr id="5" name="Imagen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3001" y="1669813"/>
            <a:ext cx="4680000" cy="4862323"/>
          </a:xfrm>
          <a:prstGeom prst="rect">
            <a:avLst/>
          </a:prstGeom>
          <a:noFill/>
        </p:spPr>
      </p:pic>
      <p:sp>
        <p:nvSpPr>
          <p:cNvPr id="10" name="Marcador de contenido 2"/>
          <p:cNvSpPr txBox="1">
            <a:spLocks/>
          </p:cNvSpPr>
          <p:nvPr/>
        </p:nvSpPr>
        <p:spPr>
          <a:xfrm>
            <a:off x="677334" y="2160589"/>
            <a:ext cx="3931736" cy="38807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s-ES" dirty="0" smtClean="0">
                <a:solidFill>
                  <a:schemeClr val="bg2">
                    <a:lumMod val="75000"/>
                  </a:schemeClr>
                </a:solidFill>
              </a:rPr>
              <a:t>Modelo de Negocio</a:t>
            </a:r>
          </a:p>
          <a:p>
            <a:r>
              <a:rPr lang="es-ES" dirty="0" smtClean="0">
                <a:solidFill>
                  <a:schemeClr val="bg2">
                    <a:lumMod val="75000"/>
                  </a:schemeClr>
                </a:solidFill>
              </a:rPr>
              <a:t>Requerimientos</a:t>
            </a:r>
          </a:p>
          <a:p>
            <a:r>
              <a:rPr lang="es-ES" dirty="0" smtClean="0">
                <a:solidFill>
                  <a:schemeClr val="bg2">
                    <a:lumMod val="75000"/>
                  </a:schemeClr>
                </a:solidFill>
              </a:rPr>
              <a:t>Análisis y Diseño</a:t>
            </a:r>
          </a:p>
          <a:p>
            <a:r>
              <a:rPr lang="es-ES" dirty="0" smtClean="0">
                <a:solidFill>
                  <a:schemeClr val="bg2">
                    <a:lumMod val="75000"/>
                  </a:schemeClr>
                </a:solidFill>
              </a:rPr>
              <a:t>Desarrollo</a:t>
            </a:r>
          </a:p>
          <a:p>
            <a:r>
              <a:rPr lang="es-ES" dirty="0" smtClean="0">
                <a:solidFill>
                  <a:schemeClr val="tx1"/>
                </a:solidFill>
              </a:rPr>
              <a:t>Testing</a:t>
            </a:r>
          </a:p>
          <a:p>
            <a:r>
              <a:rPr lang="es-ES" dirty="0" smtClean="0">
                <a:solidFill>
                  <a:schemeClr val="bg2">
                    <a:lumMod val="75000"/>
                  </a:schemeClr>
                </a:solidFill>
              </a:rPr>
              <a:t>Despliegue en Producción</a:t>
            </a:r>
          </a:p>
          <a:p>
            <a:r>
              <a:rPr lang="es-ES" dirty="0" smtClean="0">
                <a:solidFill>
                  <a:schemeClr val="bg2">
                    <a:lumMod val="75000"/>
                  </a:schemeClr>
                </a:solidFill>
              </a:rPr>
              <a:t>Continuidad</a:t>
            </a:r>
          </a:p>
          <a:p>
            <a:r>
              <a:rPr lang="es-ES" dirty="0">
                <a:solidFill>
                  <a:schemeClr val="bg2">
                    <a:lumMod val="75000"/>
                  </a:schemeClr>
                </a:solidFill>
              </a:rPr>
              <a:t>Participantes de la Metodología</a:t>
            </a:r>
          </a:p>
          <a:p>
            <a:endParaRPr lang="es-ES_tradnl" dirty="0" smtClean="0">
              <a:solidFill>
                <a:schemeClr val="bg2">
                  <a:lumMod val="75000"/>
                </a:schemeClr>
              </a:solidFill>
            </a:endParaRPr>
          </a:p>
          <a:p>
            <a:endParaRPr lang="es-ES" dirty="0" smtClean="0"/>
          </a:p>
          <a:p>
            <a:pPr marL="0" indent="0">
              <a:buFont typeface="Wingdings 3" charset="2"/>
              <a:buNone/>
            </a:pPr>
            <a:endParaRPr lang="es-ES" dirty="0" smtClean="0"/>
          </a:p>
        </p:txBody>
      </p:sp>
    </p:spTree>
    <p:extLst>
      <p:ext uri="{BB962C8B-B14F-4D97-AF65-F5344CB8AC3E}">
        <p14:creationId xmlns:p14="http://schemas.microsoft.com/office/powerpoint/2010/main" val="7096063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Índice</a:t>
            </a:r>
            <a:endParaRPr lang="es-ES" dirty="0"/>
          </a:p>
        </p:txBody>
      </p:sp>
      <p:sp>
        <p:nvSpPr>
          <p:cNvPr id="3" name="Marcador de contenido 2"/>
          <p:cNvSpPr>
            <a:spLocks noGrp="1"/>
          </p:cNvSpPr>
          <p:nvPr>
            <p:ph idx="1"/>
          </p:nvPr>
        </p:nvSpPr>
        <p:spPr/>
        <p:txBody>
          <a:bodyPr/>
          <a:lstStyle/>
          <a:p>
            <a:r>
              <a:rPr lang="es-ES" dirty="0" smtClean="0"/>
              <a:t>Introducción</a:t>
            </a:r>
            <a:endParaRPr lang="es-ES_tradnl" dirty="0" smtClean="0"/>
          </a:p>
          <a:p>
            <a:r>
              <a:rPr lang="es-ES_tradnl" dirty="0" smtClean="0"/>
              <a:t>Antecedentes Generales</a:t>
            </a:r>
          </a:p>
          <a:p>
            <a:r>
              <a:rPr lang="es-ES" dirty="0" smtClean="0"/>
              <a:t>Descripción</a:t>
            </a:r>
            <a:r>
              <a:rPr lang="es-ES_tradnl" dirty="0" smtClean="0"/>
              <a:t> de la Empresa</a:t>
            </a:r>
          </a:p>
          <a:p>
            <a:r>
              <a:rPr lang="es-ES_tradnl" dirty="0" smtClean="0"/>
              <a:t>Análisis del Problema</a:t>
            </a:r>
          </a:p>
          <a:p>
            <a:r>
              <a:rPr lang="es-ES_tradnl" dirty="0" smtClean="0"/>
              <a:t>Metodología de Trabajo</a:t>
            </a:r>
          </a:p>
          <a:p>
            <a:r>
              <a:rPr lang="es-ES_tradnl" dirty="0" smtClean="0"/>
              <a:t>Construcción del Sistema</a:t>
            </a:r>
          </a:p>
          <a:p>
            <a:r>
              <a:rPr lang="es-ES_tradnl" dirty="0" smtClean="0"/>
              <a:t>Puesta en Marcha</a:t>
            </a:r>
          </a:p>
          <a:p>
            <a:r>
              <a:rPr lang="es-ES_tradnl" dirty="0" smtClean="0"/>
              <a:t>Demostración</a:t>
            </a:r>
          </a:p>
          <a:p>
            <a:r>
              <a:rPr lang="es-ES_tradnl" dirty="0" smtClean="0"/>
              <a:t>Conclusiones</a:t>
            </a:r>
            <a:endParaRPr lang="es-ES" dirty="0"/>
          </a:p>
        </p:txBody>
      </p:sp>
    </p:spTree>
    <p:extLst>
      <p:ext uri="{BB962C8B-B14F-4D97-AF65-F5344CB8AC3E}">
        <p14:creationId xmlns:p14="http://schemas.microsoft.com/office/powerpoint/2010/main" val="63170456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6200110" y="0"/>
            <a:ext cx="599189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2" name="Título 1"/>
          <p:cNvSpPr>
            <a:spLocks noGrp="1"/>
          </p:cNvSpPr>
          <p:nvPr>
            <p:ph type="title"/>
          </p:nvPr>
        </p:nvSpPr>
        <p:spPr/>
        <p:txBody>
          <a:bodyPr/>
          <a:lstStyle/>
          <a:p>
            <a:r>
              <a:rPr lang="es-ES" dirty="0"/>
              <a:t>Metodología de Trabajo </a:t>
            </a:r>
            <a:r>
              <a:rPr lang="es-ES" dirty="0" smtClean="0"/>
              <a:t>(VII)</a:t>
            </a:r>
            <a:endParaRPr lang="es-ES" dirty="0"/>
          </a:p>
        </p:txBody>
      </p:sp>
      <p:pic>
        <p:nvPicPr>
          <p:cNvPr id="4" name="Imagen 3"/>
          <p:cNvPicPr>
            <a:picLocks noChangeAspect="1"/>
          </p:cNvPicPr>
          <p:nvPr/>
        </p:nvPicPr>
        <p:blipFill>
          <a:blip r:embed="rId3"/>
          <a:stretch>
            <a:fillRect/>
          </a:stretch>
        </p:blipFill>
        <p:spPr>
          <a:xfrm>
            <a:off x="5920710" y="1727200"/>
            <a:ext cx="4680000" cy="4036985"/>
          </a:xfrm>
          <a:prstGeom prst="rect">
            <a:avLst/>
          </a:prstGeom>
        </p:spPr>
      </p:pic>
      <p:sp>
        <p:nvSpPr>
          <p:cNvPr id="10" name="Marcador de contenido 2"/>
          <p:cNvSpPr txBox="1">
            <a:spLocks/>
          </p:cNvSpPr>
          <p:nvPr/>
        </p:nvSpPr>
        <p:spPr>
          <a:xfrm>
            <a:off x="677334" y="2160589"/>
            <a:ext cx="3931736" cy="38807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s-ES" dirty="0" smtClean="0">
                <a:solidFill>
                  <a:schemeClr val="bg2">
                    <a:lumMod val="75000"/>
                  </a:schemeClr>
                </a:solidFill>
              </a:rPr>
              <a:t>Modelo de Negocio</a:t>
            </a:r>
          </a:p>
          <a:p>
            <a:r>
              <a:rPr lang="es-ES" dirty="0" smtClean="0">
                <a:solidFill>
                  <a:schemeClr val="bg2">
                    <a:lumMod val="75000"/>
                  </a:schemeClr>
                </a:solidFill>
              </a:rPr>
              <a:t>Requerimientos</a:t>
            </a:r>
          </a:p>
          <a:p>
            <a:r>
              <a:rPr lang="es-ES" dirty="0" smtClean="0">
                <a:solidFill>
                  <a:schemeClr val="bg2">
                    <a:lumMod val="75000"/>
                  </a:schemeClr>
                </a:solidFill>
              </a:rPr>
              <a:t>Análisis y Diseño</a:t>
            </a:r>
          </a:p>
          <a:p>
            <a:r>
              <a:rPr lang="es-ES" dirty="0" smtClean="0">
                <a:solidFill>
                  <a:schemeClr val="bg2">
                    <a:lumMod val="75000"/>
                  </a:schemeClr>
                </a:solidFill>
              </a:rPr>
              <a:t>Desarrollo</a:t>
            </a:r>
          </a:p>
          <a:p>
            <a:r>
              <a:rPr lang="es-ES" dirty="0" smtClean="0">
                <a:solidFill>
                  <a:schemeClr val="bg2">
                    <a:lumMod val="75000"/>
                  </a:schemeClr>
                </a:solidFill>
              </a:rPr>
              <a:t>Testing</a:t>
            </a:r>
          </a:p>
          <a:p>
            <a:r>
              <a:rPr lang="es-ES" dirty="0" smtClean="0">
                <a:solidFill>
                  <a:schemeClr val="tx1"/>
                </a:solidFill>
              </a:rPr>
              <a:t>Despliegue en Producción</a:t>
            </a:r>
          </a:p>
          <a:p>
            <a:r>
              <a:rPr lang="es-ES" dirty="0" smtClean="0">
                <a:solidFill>
                  <a:schemeClr val="tx1"/>
                </a:solidFill>
              </a:rPr>
              <a:t>Continuidad</a:t>
            </a:r>
          </a:p>
          <a:p>
            <a:r>
              <a:rPr lang="es-ES" dirty="0">
                <a:solidFill>
                  <a:schemeClr val="bg2">
                    <a:lumMod val="75000"/>
                  </a:schemeClr>
                </a:solidFill>
              </a:rPr>
              <a:t>Participantes de la Metodología</a:t>
            </a:r>
          </a:p>
          <a:p>
            <a:endParaRPr lang="es-ES_tradnl" dirty="0" smtClean="0">
              <a:solidFill>
                <a:schemeClr val="tx1"/>
              </a:solidFill>
            </a:endParaRPr>
          </a:p>
          <a:p>
            <a:endParaRPr lang="es-ES" dirty="0" smtClean="0"/>
          </a:p>
          <a:p>
            <a:pPr marL="0" indent="0">
              <a:buFont typeface="Wingdings 3" charset="2"/>
              <a:buNone/>
            </a:pPr>
            <a:endParaRPr lang="es-ES" dirty="0" smtClean="0"/>
          </a:p>
        </p:txBody>
      </p:sp>
    </p:spTree>
    <p:extLst>
      <p:ext uri="{BB962C8B-B14F-4D97-AF65-F5344CB8AC3E}">
        <p14:creationId xmlns:p14="http://schemas.microsoft.com/office/powerpoint/2010/main" val="39806801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Metodología de Trabajo </a:t>
            </a:r>
            <a:r>
              <a:rPr lang="es-ES" dirty="0" smtClean="0"/>
              <a:t>(VIII)</a:t>
            </a:r>
            <a:endParaRPr lang="es-ES" dirty="0"/>
          </a:p>
        </p:txBody>
      </p:sp>
      <p:sp>
        <p:nvSpPr>
          <p:cNvPr id="3" name="Marcador de contenido 2"/>
          <p:cNvSpPr>
            <a:spLocks noGrp="1"/>
          </p:cNvSpPr>
          <p:nvPr>
            <p:ph sz="half" idx="1"/>
          </p:nvPr>
        </p:nvSpPr>
        <p:spPr/>
        <p:txBody>
          <a:bodyPr>
            <a:normAutofit/>
          </a:bodyPr>
          <a:lstStyle/>
          <a:p>
            <a:r>
              <a:rPr lang="es-ES" dirty="0">
                <a:solidFill>
                  <a:schemeClr val="bg2">
                    <a:lumMod val="75000"/>
                  </a:schemeClr>
                </a:solidFill>
              </a:rPr>
              <a:t>Modelo de Negocio</a:t>
            </a:r>
          </a:p>
          <a:p>
            <a:r>
              <a:rPr lang="es-ES" dirty="0">
                <a:solidFill>
                  <a:schemeClr val="bg2">
                    <a:lumMod val="75000"/>
                  </a:schemeClr>
                </a:solidFill>
              </a:rPr>
              <a:t>Requerimientos</a:t>
            </a:r>
          </a:p>
          <a:p>
            <a:r>
              <a:rPr lang="es-ES" dirty="0">
                <a:solidFill>
                  <a:schemeClr val="bg2">
                    <a:lumMod val="75000"/>
                  </a:schemeClr>
                </a:solidFill>
              </a:rPr>
              <a:t>Análisis y Diseño</a:t>
            </a:r>
          </a:p>
          <a:p>
            <a:r>
              <a:rPr lang="es-ES" dirty="0">
                <a:solidFill>
                  <a:schemeClr val="bg2">
                    <a:lumMod val="75000"/>
                  </a:schemeClr>
                </a:solidFill>
              </a:rPr>
              <a:t>Desarrollo</a:t>
            </a:r>
          </a:p>
          <a:p>
            <a:r>
              <a:rPr lang="es-ES" dirty="0">
                <a:solidFill>
                  <a:schemeClr val="bg2">
                    <a:lumMod val="75000"/>
                  </a:schemeClr>
                </a:solidFill>
              </a:rPr>
              <a:t>Testing</a:t>
            </a:r>
          </a:p>
          <a:p>
            <a:r>
              <a:rPr lang="es-ES" dirty="0">
                <a:solidFill>
                  <a:schemeClr val="bg2">
                    <a:lumMod val="75000"/>
                  </a:schemeClr>
                </a:solidFill>
              </a:rPr>
              <a:t>Despliegue en Producción</a:t>
            </a:r>
          </a:p>
          <a:p>
            <a:r>
              <a:rPr lang="es-ES" dirty="0">
                <a:solidFill>
                  <a:schemeClr val="bg2">
                    <a:lumMod val="75000"/>
                  </a:schemeClr>
                </a:solidFill>
              </a:rPr>
              <a:t>Continuidad</a:t>
            </a:r>
          </a:p>
          <a:p>
            <a:r>
              <a:rPr lang="es-ES" dirty="0">
                <a:solidFill>
                  <a:schemeClr val="tx1"/>
                </a:solidFill>
              </a:rPr>
              <a:t>Participantes de la Metodología</a:t>
            </a:r>
          </a:p>
        </p:txBody>
      </p:sp>
      <p:sp>
        <p:nvSpPr>
          <p:cNvPr id="4" name="Marcador de contenido 3"/>
          <p:cNvSpPr>
            <a:spLocks noGrp="1"/>
          </p:cNvSpPr>
          <p:nvPr>
            <p:ph sz="half" idx="2"/>
          </p:nvPr>
        </p:nvSpPr>
        <p:spPr/>
        <p:txBody>
          <a:bodyPr>
            <a:normAutofit/>
          </a:bodyPr>
          <a:lstStyle/>
          <a:p>
            <a:pPr lvl="1"/>
            <a:r>
              <a:rPr lang="es-ES" dirty="0"/>
              <a:t>Usuario/Product Owner</a:t>
            </a:r>
          </a:p>
          <a:p>
            <a:pPr lvl="1"/>
            <a:r>
              <a:rPr lang="es-ES" dirty="0" smtClean="0"/>
              <a:t>Ingeniero </a:t>
            </a:r>
            <a:r>
              <a:rPr lang="es-ES" dirty="0"/>
              <a:t>de Procesos</a:t>
            </a:r>
          </a:p>
          <a:p>
            <a:pPr lvl="1"/>
            <a:r>
              <a:rPr lang="es-ES" dirty="0" smtClean="0"/>
              <a:t>PMO</a:t>
            </a:r>
            <a:endParaRPr lang="es-ES" dirty="0"/>
          </a:p>
          <a:p>
            <a:pPr lvl="1"/>
            <a:r>
              <a:rPr lang="es-ES" dirty="0"/>
              <a:t>Líder de Proyecto</a:t>
            </a:r>
          </a:p>
          <a:p>
            <a:pPr lvl="1"/>
            <a:r>
              <a:rPr lang="es-ES" dirty="0" smtClean="0"/>
              <a:t>Arquitecto</a:t>
            </a:r>
          </a:p>
          <a:p>
            <a:pPr lvl="1"/>
            <a:r>
              <a:rPr lang="es-ES" dirty="0" smtClean="0"/>
              <a:t>Equipo Desarrollo</a:t>
            </a:r>
            <a:endParaRPr lang="es-ES" dirty="0"/>
          </a:p>
          <a:p>
            <a:pPr lvl="1"/>
            <a:r>
              <a:rPr lang="es-ES" dirty="0" smtClean="0"/>
              <a:t>Testing</a:t>
            </a:r>
            <a:endParaRPr lang="es-ES" dirty="0"/>
          </a:p>
          <a:p>
            <a:pPr lvl="1"/>
            <a:r>
              <a:rPr lang="es-ES" dirty="0"/>
              <a:t>Producción</a:t>
            </a:r>
          </a:p>
          <a:p>
            <a:pPr lvl="1"/>
            <a:r>
              <a:rPr lang="es-ES" dirty="0"/>
              <a:t>Continuidad</a:t>
            </a:r>
          </a:p>
          <a:p>
            <a:endParaRPr lang="es-ES_tradnl" dirty="0"/>
          </a:p>
        </p:txBody>
      </p:sp>
    </p:spTree>
    <p:extLst>
      <p:ext uri="{BB962C8B-B14F-4D97-AF65-F5344CB8AC3E}">
        <p14:creationId xmlns:p14="http://schemas.microsoft.com/office/powerpoint/2010/main" val="173457519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Construcción del Sistema</a:t>
            </a:r>
            <a:endParaRPr lang="es-ES" dirty="0"/>
          </a:p>
        </p:txBody>
      </p:sp>
      <p:sp>
        <p:nvSpPr>
          <p:cNvPr id="3" name="Marcador de contenido 2"/>
          <p:cNvSpPr>
            <a:spLocks noGrp="1"/>
          </p:cNvSpPr>
          <p:nvPr>
            <p:ph sz="half" idx="1"/>
          </p:nvPr>
        </p:nvSpPr>
        <p:spPr/>
        <p:txBody>
          <a:bodyPr/>
          <a:lstStyle/>
          <a:p>
            <a:r>
              <a:rPr lang="es-ES" dirty="0" smtClean="0"/>
              <a:t>Requerimientos de Software y Hardware</a:t>
            </a:r>
          </a:p>
          <a:p>
            <a:r>
              <a:rPr lang="es-ES" dirty="0" smtClean="0"/>
              <a:t>Modelos de Datos</a:t>
            </a:r>
          </a:p>
          <a:p>
            <a:r>
              <a:rPr lang="es-ES" dirty="0"/>
              <a:t>Pruebas de Calidad</a:t>
            </a:r>
          </a:p>
          <a:p>
            <a:endParaRPr lang="es-ES" dirty="0"/>
          </a:p>
        </p:txBody>
      </p:sp>
    </p:spTree>
    <p:extLst>
      <p:ext uri="{BB962C8B-B14F-4D97-AF65-F5344CB8AC3E}">
        <p14:creationId xmlns:p14="http://schemas.microsoft.com/office/powerpoint/2010/main" val="50061899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Construcción del Sistema</a:t>
            </a:r>
            <a:endParaRPr lang="es-ES" dirty="0"/>
          </a:p>
        </p:txBody>
      </p:sp>
      <p:sp>
        <p:nvSpPr>
          <p:cNvPr id="3" name="Marcador de contenido 2"/>
          <p:cNvSpPr>
            <a:spLocks noGrp="1"/>
          </p:cNvSpPr>
          <p:nvPr>
            <p:ph sz="half" idx="1"/>
          </p:nvPr>
        </p:nvSpPr>
        <p:spPr/>
        <p:txBody>
          <a:bodyPr/>
          <a:lstStyle/>
          <a:p>
            <a:r>
              <a:rPr lang="es-ES" dirty="0" smtClean="0"/>
              <a:t>Requerimientos de Software y Hardware</a:t>
            </a:r>
          </a:p>
          <a:p>
            <a:r>
              <a:rPr lang="es-ES" dirty="0" smtClean="0">
                <a:solidFill>
                  <a:schemeClr val="bg2">
                    <a:lumMod val="75000"/>
                  </a:schemeClr>
                </a:solidFill>
              </a:rPr>
              <a:t>Modelos de Datos</a:t>
            </a:r>
          </a:p>
          <a:p>
            <a:r>
              <a:rPr lang="es-ES" dirty="0">
                <a:solidFill>
                  <a:schemeClr val="bg2">
                    <a:lumMod val="75000"/>
                  </a:schemeClr>
                </a:solidFill>
              </a:rPr>
              <a:t>Pruebas de Calidad</a:t>
            </a:r>
          </a:p>
          <a:p>
            <a:endParaRPr lang="es-ES" dirty="0"/>
          </a:p>
        </p:txBody>
      </p:sp>
      <p:pic>
        <p:nvPicPr>
          <p:cNvPr id="6" name="Imagen 5"/>
          <p:cNvPicPr>
            <a:picLocks noChangeAspect="1"/>
          </p:cNvPicPr>
          <p:nvPr/>
        </p:nvPicPr>
        <p:blipFill>
          <a:blip r:embed="rId3"/>
          <a:stretch>
            <a:fillRect/>
          </a:stretch>
        </p:blipFill>
        <p:spPr>
          <a:xfrm>
            <a:off x="5139802" y="3871444"/>
            <a:ext cx="1080000" cy="1298077"/>
          </a:xfrm>
          <a:prstGeom prst="rect">
            <a:avLst/>
          </a:prstGeom>
        </p:spPr>
      </p:pic>
      <p:pic>
        <p:nvPicPr>
          <p:cNvPr id="7" name="Imagen 6"/>
          <p:cNvPicPr>
            <a:picLocks noChangeAspect="1"/>
          </p:cNvPicPr>
          <p:nvPr/>
        </p:nvPicPr>
        <p:blipFill>
          <a:blip r:embed="rId4"/>
          <a:stretch>
            <a:fillRect/>
          </a:stretch>
        </p:blipFill>
        <p:spPr>
          <a:xfrm>
            <a:off x="8402362" y="1686327"/>
            <a:ext cx="1008338" cy="1298484"/>
          </a:xfrm>
          <a:prstGeom prst="rect">
            <a:avLst/>
          </a:prstGeom>
        </p:spPr>
      </p:pic>
      <p:pic>
        <p:nvPicPr>
          <p:cNvPr id="8" name="Imagen 7"/>
          <p:cNvPicPr>
            <a:picLocks noChangeAspect="1"/>
          </p:cNvPicPr>
          <p:nvPr/>
        </p:nvPicPr>
        <p:blipFill>
          <a:blip r:embed="rId5"/>
          <a:stretch>
            <a:fillRect/>
          </a:stretch>
        </p:blipFill>
        <p:spPr>
          <a:xfrm>
            <a:off x="7021158" y="3871444"/>
            <a:ext cx="1102771" cy="1298484"/>
          </a:xfrm>
          <a:prstGeom prst="rect">
            <a:avLst/>
          </a:prstGeom>
        </p:spPr>
      </p:pic>
      <p:pic>
        <p:nvPicPr>
          <p:cNvPr id="4" name="Imagen 3"/>
          <p:cNvPicPr>
            <a:picLocks noChangeAspect="1"/>
          </p:cNvPicPr>
          <p:nvPr/>
        </p:nvPicPr>
        <p:blipFill>
          <a:blip r:embed="rId6"/>
          <a:stretch>
            <a:fillRect/>
          </a:stretch>
        </p:blipFill>
        <p:spPr>
          <a:xfrm>
            <a:off x="6219802" y="1686327"/>
            <a:ext cx="801356" cy="1298484"/>
          </a:xfrm>
          <a:prstGeom prst="rect">
            <a:avLst/>
          </a:prstGeom>
        </p:spPr>
      </p:pic>
      <p:cxnSp>
        <p:nvCxnSpPr>
          <p:cNvPr id="10" name="Conector angular 9"/>
          <p:cNvCxnSpPr>
            <a:stCxn id="6" idx="0"/>
            <a:endCxn id="4" idx="2"/>
          </p:cNvCxnSpPr>
          <p:nvPr/>
        </p:nvCxnSpPr>
        <p:spPr>
          <a:xfrm rot="5400000" flipH="1" flipV="1">
            <a:off x="5706825" y="2957789"/>
            <a:ext cx="886633" cy="940678"/>
          </a:xfrm>
          <a:prstGeom prst="bentConnector3">
            <a:avLst/>
          </a:prstGeom>
          <a:ln>
            <a:tailEnd type="triangle"/>
          </a:ln>
        </p:spPr>
        <p:style>
          <a:lnRef idx="2">
            <a:schemeClr val="dk1"/>
          </a:lnRef>
          <a:fillRef idx="0">
            <a:schemeClr val="dk1"/>
          </a:fillRef>
          <a:effectRef idx="1">
            <a:schemeClr val="dk1"/>
          </a:effectRef>
          <a:fontRef idx="minor">
            <a:schemeClr val="tx1"/>
          </a:fontRef>
        </p:style>
      </p:cxnSp>
      <p:cxnSp>
        <p:nvCxnSpPr>
          <p:cNvPr id="11" name="Conector angular 10"/>
          <p:cNvCxnSpPr>
            <a:stCxn id="8" idx="0"/>
            <a:endCxn id="4" idx="2"/>
          </p:cNvCxnSpPr>
          <p:nvPr/>
        </p:nvCxnSpPr>
        <p:spPr>
          <a:xfrm rot="16200000" flipV="1">
            <a:off x="6653196" y="2952096"/>
            <a:ext cx="886633" cy="952064"/>
          </a:xfrm>
          <a:prstGeom prst="bentConnector3">
            <a:avLst/>
          </a:prstGeom>
          <a:ln>
            <a:tailEnd type="triangle"/>
          </a:ln>
        </p:spPr>
        <p:style>
          <a:lnRef idx="2">
            <a:schemeClr val="dk1"/>
          </a:lnRef>
          <a:fillRef idx="0">
            <a:schemeClr val="dk1"/>
          </a:fillRef>
          <a:effectRef idx="1">
            <a:schemeClr val="dk1"/>
          </a:effectRef>
          <a:fontRef idx="minor">
            <a:schemeClr val="tx1"/>
          </a:fontRef>
        </p:style>
      </p:cxnSp>
      <p:sp>
        <p:nvSpPr>
          <p:cNvPr id="14" name="CuadroTexto 13"/>
          <p:cNvSpPr txBox="1"/>
          <p:nvPr/>
        </p:nvSpPr>
        <p:spPr>
          <a:xfrm>
            <a:off x="5318335" y="5169521"/>
            <a:ext cx="444500" cy="369332"/>
          </a:xfrm>
          <a:prstGeom prst="rect">
            <a:avLst/>
          </a:prstGeom>
          <a:noFill/>
        </p:spPr>
        <p:txBody>
          <a:bodyPr wrap="square" rtlCol="0">
            <a:spAutoFit/>
          </a:bodyPr>
          <a:lstStyle/>
          <a:p>
            <a:r>
              <a:rPr lang="es-ES_tradnl" dirty="0" smtClean="0"/>
              <a:t>x6</a:t>
            </a:r>
            <a:endParaRPr lang="es-ES_tradnl" dirty="0"/>
          </a:p>
        </p:txBody>
      </p:sp>
      <p:sp>
        <p:nvSpPr>
          <p:cNvPr id="15" name="CuadroTexto 14"/>
          <p:cNvSpPr txBox="1"/>
          <p:nvPr/>
        </p:nvSpPr>
        <p:spPr>
          <a:xfrm>
            <a:off x="7128043" y="5169521"/>
            <a:ext cx="444500" cy="369332"/>
          </a:xfrm>
          <a:prstGeom prst="rect">
            <a:avLst/>
          </a:prstGeom>
          <a:noFill/>
        </p:spPr>
        <p:txBody>
          <a:bodyPr wrap="square" rtlCol="0">
            <a:spAutoFit/>
          </a:bodyPr>
          <a:lstStyle/>
          <a:p>
            <a:r>
              <a:rPr lang="es-ES_tradnl" dirty="0" smtClean="0"/>
              <a:t>x4</a:t>
            </a:r>
            <a:endParaRPr lang="es-ES_tradnl" dirty="0"/>
          </a:p>
        </p:txBody>
      </p:sp>
      <p:sp>
        <p:nvSpPr>
          <p:cNvPr id="16" name="CuadroTexto 15"/>
          <p:cNvSpPr txBox="1"/>
          <p:nvPr/>
        </p:nvSpPr>
        <p:spPr>
          <a:xfrm>
            <a:off x="6398230" y="1316995"/>
            <a:ext cx="444500" cy="369332"/>
          </a:xfrm>
          <a:prstGeom prst="rect">
            <a:avLst/>
          </a:prstGeom>
          <a:noFill/>
        </p:spPr>
        <p:txBody>
          <a:bodyPr wrap="square" rtlCol="0">
            <a:spAutoFit/>
          </a:bodyPr>
          <a:lstStyle/>
          <a:p>
            <a:r>
              <a:rPr lang="es-ES_tradnl" dirty="0" smtClean="0"/>
              <a:t>x2</a:t>
            </a:r>
            <a:endParaRPr lang="es-ES_tradnl" dirty="0"/>
          </a:p>
        </p:txBody>
      </p:sp>
      <p:sp>
        <p:nvSpPr>
          <p:cNvPr id="17" name="CuadroTexto 16"/>
          <p:cNvSpPr txBox="1"/>
          <p:nvPr/>
        </p:nvSpPr>
        <p:spPr>
          <a:xfrm>
            <a:off x="8582630" y="1317866"/>
            <a:ext cx="444500" cy="369332"/>
          </a:xfrm>
          <a:prstGeom prst="rect">
            <a:avLst/>
          </a:prstGeom>
          <a:noFill/>
        </p:spPr>
        <p:txBody>
          <a:bodyPr wrap="square" rtlCol="0">
            <a:spAutoFit/>
          </a:bodyPr>
          <a:lstStyle/>
          <a:p>
            <a:r>
              <a:rPr lang="es-ES_tradnl" dirty="0" smtClean="0"/>
              <a:t>x2</a:t>
            </a:r>
            <a:endParaRPr lang="es-ES_tradnl" dirty="0"/>
          </a:p>
        </p:txBody>
      </p:sp>
    </p:spTree>
    <p:extLst>
      <p:ext uri="{BB962C8B-B14F-4D97-AF65-F5344CB8AC3E}">
        <p14:creationId xmlns:p14="http://schemas.microsoft.com/office/powerpoint/2010/main" val="113118956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Construcción del Sistema (II)</a:t>
            </a:r>
            <a:endParaRPr lang="es-ES" dirty="0"/>
          </a:p>
        </p:txBody>
      </p:sp>
      <p:sp>
        <p:nvSpPr>
          <p:cNvPr id="3" name="Marcador de contenido 2"/>
          <p:cNvSpPr>
            <a:spLocks noGrp="1"/>
          </p:cNvSpPr>
          <p:nvPr>
            <p:ph sz="half" idx="1"/>
          </p:nvPr>
        </p:nvSpPr>
        <p:spPr/>
        <p:txBody>
          <a:bodyPr/>
          <a:lstStyle/>
          <a:p>
            <a:r>
              <a:rPr lang="es-ES" dirty="0" smtClean="0">
                <a:solidFill>
                  <a:schemeClr val="bg2">
                    <a:lumMod val="75000"/>
                  </a:schemeClr>
                </a:solidFill>
              </a:rPr>
              <a:t>Requerimientos </a:t>
            </a:r>
            <a:r>
              <a:rPr lang="es-ES" dirty="0">
                <a:solidFill>
                  <a:schemeClr val="bg2">
                    <a:lumMod val="75000"/>
                  </a:schemeClr>
                </a:solidFill>
              </a:rPr>
              <a:t>de Software y Hardware</a:t>
            </a:r>
          </a:p>
          <a:p>
            <a:r>
              <a:rPr lang="es-ES" dirty="0"/>
              <a:t>Modelos de Datos</a:t>
            </a:r>
          </a:p>
          <a:p>
            <a:r>
              <a:rPr lang="es-ES" dirty="0">
                <a:solidFill>
                  <a:schemeClr val="bg2">
                    <a:lumMod val="75000"/>
                  </a:schemeClr>
                </a:solidFill>
              </a:rPr>
              <a:t>Pruebas de </a:t>
            </a:r>
            <a:r>
              <a:rPr lang="es-ES" dirty="0" smtClean="0">
                <a:solidFill>
                  <a:schemeClr val="bg2">
                    <a:lumMod val="75000"/>
                  </a:schemeClr>
                </a:solidFill>
              </a:rPr>
              <a:t>Calidad</a:t>
            </a:r>
          </a:p>
          <a:p>
            <a:endParaRPr lang="es-ES" dirty="0">
              <a:solidFill>
                <a:schemeClr val="bg2">
                  <a:lumMod val="75000"/>
                </a:schemeClr>
              </a:solidFill>
            </a:endParaRPr>
          </a:p>
        </p:txBody>
      </p:sp>
      <p:pic>
        <p:nvPicPr>
          <p:cNvPr id="5" name="Marcador de contenido 4"/>
          <p:cNvPicPr>
            <a:picLocks noGrp="1"/>
          </p:cNvPicPr>
          <p:nvPr>
            <p:ph sz="half" idx="2"/>
          </p:nvPr>
        </p:nvPicPr>
        <p:blipFill>
          <a:blip r:embed="rId3"/>
          <a:stretch>
            <a:fillRect/>
          </a:stretch>
        </p:blipFill>
        <p:spPr>
          <a:xfrm>
            <a:off x="4861369" y="2159924"/>
            <a:ext cx="4144585" cy="3881437"/>
          </a:xfrm>
          <a:prstGeom prst="rect">
            <a:avLst/>
          </a:prstGeom>
        </p:spPr>
      </p:pic>
    </p:spTree>
    <p:extLst>
      <p:ext uri="{BB962C8B-B14F-4D97-AF65-F5344CB8AC3E}">
        <p14:creationId xmlns:p14="http://schemas.microsoft.com/office/powerpoint/2010/main" val="175214342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Construcción del Sistema (III)</a:t>
            </a:r>
            <a:endParaRPr lang="es-ES" dirty="0"/>
          </a:p>
        </p:txBody>
      </p:sp>
      <p:sp>
        <p:nvSpPr>
          <p:cNvPr id="3" name="Marcador de contenido 2"/>
          <p:cNvSpPr>
            <a:spLocks noGrp="1"/>
          </p:cNvSpPr>
          <p:nvPr>
            <p:ph sz="half" idx="1"/>
          </p:nvPr>
        </p:nvSpPr>
        <p:spPr/>
        <p:txBody>
          <a:bodyPr/>
          <a:lstStyle/>
          <a:p>
            <a:r>
              <a:rPr lang="es-ES" dirty="0" smtClean="0">
                <a:solidFill>
                  <a:schemeClr val="bg2">
                    <a:lumMod val="75000"/>
                  </a:schemeClr>
                </a:solidFill>
              </a:rPr>
              <a:t>Requerimientos </a:t>
            </a:r>
            <a:r>
              <a:rPr lang="es-ES" dirty="0">
                <a:solidFill>
                  <a:schemeClr val="bg2">
                    <a:lumMod val="75000"/>
                  </a:schemeClr>
                </a:solidFill>
              </a:rPr>
              <a:t>de Software y Hardware</a:t>
            </a:r>
          </a:p>
          <a:p>
            <a:r>
              <a:rPr lang="es-ES" dirty="0"/>
              <a:t>Modelos de Datos:</a:t>
            </a:r>
          </a:p>
          <a:p>
            <a:pPr lvl="1"/>
            <a:r>
              <a:rPr lang="es-ES" dirty="0">
                <a:solidFill>
                  <a:schemeClr val="tx1"/>
                </a:solidFill>
              </a:rPr>
              <a:t>Capa Web</a:t>
            </a:r>
          </a:p>
          <a:p>
            <a:pPr lvl="1"/>
            <a:r>
              <a:rPr lang="es-ES" dirty="0">
                <a:solidFill>
                  <a:schemeClr val="bg2">
                    <a:lumMod val="75000"/>
                  </a:schemeClr>
                </a:solidFill>
              </a:rPr>
              <a:t>Capa Aplicativa</a:t>
            </a:r>
          </a:p>
          <a:p>
            <a:pPr lvl="1"/>
            <a:r>
              <a:rPr lang="es-ES" dirty="0">
                <a:solidFill>
                  <a:schemeClr val="bg2">
                    <a:lumMod val="75000"/>
                  </a:schemeClr>
                </a:solidFill>
              </a:rPr>
              <a:t>Capa Base de Datos</a:t>
            </a:r>
          </a:p>
          <a:p>
            <a:pPr lvl="1"/>
            <a:r>
              <a:rPr lang="es-ES" dirty="0">
                <a:solidFill>
                  <a:schemeClr val="bg2">
                    <a:lumMod val="75000"/>
                  </a:schemeClr>
                </a:solidFill>
              </a:rPr>
              <a:t>Capa Web Services</a:t>
            </a:r>
          </a:p>
          <a:p>
            <a:r>
              <a:rPr lang="es-ES" dirty="0">
                <a:solidFill>
                  <a:schemeClr val="bg2">
                    <a:lumMod val="75000"/>
                  </a:schemeClr>
                </a:solidFill>
              </a:rPr>
              <a:t>Pruebas de Calidad</a:t>
            </a:r>
          </a:p>
        </p:txBody>
      </p:sp>
      <p:pic>
        <p:nvPicPr>
          <p:cNvPr id="7" name="Marcador de contenido 6"/>
          <p:cNvPicPr>
            <a:picLocks noGrp="1" noChangeAspect="1"/>
          </p:cNvPicPr>
          <p:nvPr>
            <p:ph sz="half" idx="2"/>
          </p:nvPr>
        </p:nvPicPr>
        <p:blipFill>
          <a:blip r:embed="rId3"/>
          <a:stretch>
            <a:fillRect/>
          </a:stretch>
        </p:blipFill>
        <p:spPr>
          <a:xfrm>
            <a:off x="4861369" y="2160589"/>
            <a:ext cx="4680000" cy="2757209"/>
          </a:xfrm>
          <a:prstGeom prst="rect">
            <a:avLst/>
          </a:prstGeom>
        </p:spPr>
      </p:pic>
    </p:spTree>
    <p:extLst>
      <p:ext uri="{BB962C8B-B14F-4D97-AF65-F5344CB8AC3E}">
        <p14:creationId xmlns:p14="http://schemas.microsoft.com/office/powerpoint/2010/main" val="189243063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Construcción del Sistema (IV)</a:t>
            </a:r>
            <a:endParaRPr lang="es-ES" dirty="0"/>
          </a:p>
        </p:txBody>
      </p:sp>
      <p:sp>
        <p:nvSpPr>
          <p:cNvPr id="3" name="Marcador de contenido 2"/>
          <p:cNvSpPr>
            <a:spLocks noGrp="1"/>
          </p:cNvSpPr>
          <p:nvPr>
            <p:ph sz="half" idx="1"/>
          </p:nvPr>
        </p:nvSpPr>
        <p:spPr/>
        <p:txBody>
          <a:bodyPr/>
          <a:lstStyle/>
          <a:p>
            <a:r>
              <a:rPr lang="es-ES" dirty="0" smtClean="0">
                <a:solidFill>
                  <a:schemeClr val="bg2">
                    <a:lumMod val="75000"/>
                  </a:schemeClr>
                </a:solidFill>
              </a:rPr>
              <a:t>Requerimientos de Software y Hardware</a:t>
            </a:r>
          </a:p>
          <a:p>
            <a:r>
              <a:rPr lang="es-ES" dirty="0" smtClean="0"/>
              <a:t>Modelos de Datos:</a:t>
            </a:r>
          </a:p>
          <a:p>
            <a:pPr lvl="1"/>
            <a:r>
              <a:rPr lang="es-ES" dirty="0" smtClean="0">
                <a:solidFill>
                  <a:schemeClr val="bg2">
                    <a:lumMod val="75000"/>
                  </a:schemeClr>
                </a:solidFill>
              </a:rPr>
              <a:t>Capa Web</a:t>
            </a:r>
          </a:p>
          <a:p>
            <a:pPr lvl="1"/>
            <a:r>
              <a:rPr lang="es-ES" dirty="0" smtClean="0">
                <a:solidFill>
                  <a:schemeClr val="tx1"/>
                </a:solidFill>
              </a:rPr>
              <a:t>Capa Aplicativa</a:t>
            </a:r>
          </a:p>
          <a:p>
            <a:pPr lvl="1"/>
            <a:r>
              <a:rPr lang="es-ES" dirty="0" smtClean="0">
                <a:solidFill>
                  <a:schemeClr val="bg2">
                    <a:lumMod val="75000"/>
                  </a:schemeClr>
                </a:solidFill>
              </a:rPr>
              <a:t>Capa Base de Datos</a:t>
            </a:r>
          </a:p>
          <a:p>
            <a:pPr lvl="1"/>
            <a:r>
              <a:rPr lang="es-ES" dirty="0" smtClean="0">
                <a:solidFill>
                  <a:schemeClr val="bg2">
                    <a:lumMod val="75000"/>
                  </a:schemeClr>
                </a:solidFill>
              </a:rPr>
              <a:t>Capa Web Services</a:t>
            </a:r>
          </a:p>
          <a:p>
            <a:r>
              <a:rPr lang="es-ES" dirty="0" smtClean="0">
                <a:solidFill>
                  <a:schemeClr val="bg2">
                    <a:lumMod val="75000"/>
                  </a:schemeClr>
                </a:solidFill>
              </a:rPr>
              <a:t>Pruebas de Calidad</a:t>
            </a:r>
            <a:endParaRPr lang="es-ES" dirty="0">
              <a:solidFill>
                <a:schemeClr val="bg2">
                  <a:lumMod val="75000"/>
                </a:schemeClr>
              </a:solidFill>
            </a:endParaRPr>
          </a:p>
        </p:txBody>
      </p:sp>
      <p:pic>
        <p:nvPicPr>
          <p:cNvPr id="8" name="Marcador de contenido 7"/>
          <p:cNvPicPr>
            <a:picLocks noGrp="1" noChangeAspect="1"/>
          </p:cNvPicPr>
          <p:nvPr>
            <p:ph sz="half" idx="2"/>
          </p:nvPr>
        </p:nvPicPr>
        <p:blipFill>
          <a:blip r:embed="rId3"/>
          <a:stretch>
            <a:fillRect/>
          </a:stretch>
        </p:blipFill>
        <p:spPr>
          <a:xfrm>
            <a:off x="4861369" y="2160589"/>
            <a:ext cx="4680000" cy="2700957"/>
          </a:xfrm>
          <a:prstGeom prst="rect">
            <a:avLst/>
          </a:prstGeom>
        </p:spPr>
      </p:pic>
    </p:spTree>
    <p:extLst>
      <p:ext uri="{BB962C8B-B14F-4D97-AF65-F5344CB8AC3E}">
        <p14:creationId xmlns:p14="http://schemas.microsoft.com/office/powerpoint/2010/main" val="97858766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Construcción del Sistema (VI)</a:t>
            </a:r>
            <a:endParaRPr lang="es-ES" dirty="0"/>
          </a:p>
        </p:txBody>
      </p:sp>
      <p:sp>
        <p:nvSpPr>
          <p:cNvPr id="3" name="Marcador de contenido 2"/>
          <p:cNvSpPr>
            <a:spLocks noGrp="1"/>
          </p:cNvSpPr>
          <p:nvPr>
            <p:ph sz="half" idx="1"/>
          </p:nvPr>
        </p:nvSpPr>
        <p:spPr/>
        <p:txBody>
          <a:bodyPr/>
          <a:lstStyle/>
          <a:p>
            <a:r>
              <a:rPr lang="es-ES" dirty="0" smtClean="0">
                <a:solidFill>
                  <a:schemeClr val="bg2">
                    <a:lumMod val="75000"/>
                  </a:schemeClr>
                </a:solidFill>
              </a:rPr>
              <a:t>Requerimientos </a:t>
            </a:r>
            <a:r>
              <a:rPr lang="es-ES" dirty="0">
                <a:solidFill>
                  <a:schemeClr val="bg2">
                    <a:lumMod val="75000"/>
                  </a:schemeClr>
                </a:solidFill>
              </a:rPr>
              <a:t>de Software y Hardware</a:t>
            </a:r>
          </a:p>
          <a:p>
            <a:r>
              <a:rPr lang="es-ES" dirty="0" smtClean="0"/>
              <a:t>Modelos de Datos:</a:t>
            </a:r>
          </a:p>
          <a:p>
            <a:pPr lvl="1"/>
            <a:r>
              <a:rPr lang="es-ES" dirty="0" smtClean="0">
                <a:solidFill>
                  <a:schemeClr val="bg2">
                    <a:lumMod val="75000"/>
                  </a:schemeClr>
                </a:solidFill>
              </a:rPr>
              <a:t>Capa Web</a:t>
            </a:r>
          </a:p>
          <a:p>
            <a:pPr lvl="1"/>
            <a:r>
              <a:rPr lang="es-ES" dirty="0" smtClean="0">
                <a:solidFill>
                  <a:schemeClr val="bg2">
                    <a:lumMod val="75000"/>
                  </a:schemeClr>
                </a:solidFill>
              </a:rPr>
              <a:t>Capa Aplicativa</a:t>
            </a:r>
          </a:p>
          <a:p>
            <a:pPr lvl="1"/>
            <a:r>
              <a:rPr lang="es-ES" dirty="0" smtClean="0">
                <a:solidFill>
                  <a:schemeClr val="tx1"/>
                </a:solidFill>
              </a:rPr>
              <a:t>Capa Base de Datos</a:t>
            </a:r>
          </a:p>
          <a:p>
            <a:pPr lvl="1"/>
            <a:r>
              <a:rPr lang="es-ES" dirty="0" smtClean="0">
                <a:solidFill>
                  <a:schemeClr val="tx1"/>
                </a:solidFill>
              </a:rPr>
              <a:t>Capa Web Services</a:t>
            </a:r>
          </a:p>
          <a:p>
            <a:r>
              <a:rPr lang="es-ES" dirty="0">
                <a:solidFill>
                  <a:schemeClr val="bg2">
                    <a:lumMod val="75000"/>
                  </a:schemeClr>
                </a:solidFill>
              </a:rPr>
              <a:t>Pruebas de Calidad</a:t>
            </a:r>
          </a:p>
          <a:p>
            <a:pPr lvl="1"/>
            <a:endParaRPr lang="es-ES" dirty="0">
              <a:solidFill>
                <a:schemeClr val="tx1"/>
              </a:solidFill>
            </a:endParaRPr>
          </a:p>
        </p:txBody>
      </p:sp>
      <p:pic>
        <p:nvPicPr>
          <p:cNvPr id="7" name="Marcador de contenido 6"/>
          <p:cNvPicPr>
            <a:picLocks noGrp="1" noChangeAspect="1"/>
          </p:cNvPicPr>
          <p:nvPr>
            <p:ph sz="half" idx="2"/>
          </p:nvPr>
        </p:nvPicPr>
        <p:blipFill>
          <a:blip r:embed="rId3"/>
          <a:stretch>
            <a:fillRect/>
          </a:stretch>
        </p:blipFill>
        <p:spPr>
          <a:xfrm>
            <a:off x="4861369" y="2160590"/>
            <a:ext cx="4680000" cy="2540213"/>
          </a:xfrm>
          <a:prstGeom prst="rect">
            <a:avLst/>
          </a:prstGeom>
        </p:spPr>
      </p:pic>
    </p:spTree>
    <p:extLst>
      <p:ext uri="{BB962C8B-B14F-4D97-AF65-F5344CB8AC3E}">
        <p14:creationId xmlns:p14="http://schemas.microsoft.com/office/powerpoint/2010/main" val="167158103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Construcción del Sistema (VII)</a:t>
            </a:r>
            <a:endParaRPr lang="es-ES" dirty="0"/>
          </a:p>
        </p:txBody>
      </p:sp>
      <p:sp>
        <p:nvSpPr>
          <p:cNvPr id="3" name="Marcador de contenido 2"/>
          <p:cNvSpPr>
            <a:spLocks noGrp="1"/>
          </p:cNvSpPr>
          <p:nvPr>
            <p:ph sz="half" idx="1"/>
          </p:nvPr>
        </p:nvSpPr>
        <p:spPr>
          <a:xfrm>
            <a:off x="677334" y="2160588"/>
            <a:ext cx="4184035" cy="4566571"/>
          </a:xfrm>
        </p:spPr>
        <p:txBody>
          <a:bodyPr>
            <a:normAutofit/>
          </a:bodyPr>
          <a:lstStyle/>
          <a:p>
            <a:r>
              <a:rPr lang="es-ES" dirty="0" smtClean="0">
                <a:solidFill>
                  <a:schemeClr val="bg2">
                    <a:lumMod val="75000"/>
                  </a:schemeClr>
                </a:solidFill>
              </a:rPr>
              <a:t>Requerimientos </a:t>
            </a:r>
            <a:r>
              <a:rPr lang="es-ES" dirty="0">
                <a:solidFill>
                  <a:schemeClr val="bg2">
                    <a:lumMod val="75000"/>
                  </a:schemeClr>
                </a:solidFill>
              </a:rPr>
              <a:t>de Software y Hardware</a:t>
            </a:r>
          </a:p>
          <a:p>
            <a:r>
              <a:rPr lang="es-ES" dirty="0">
                <a:solidFill>
                  <a:schemeClr val="bg2">
                    <a:lumMod val="75000"/>
                  </a:schemeClr>
                </a:solidFill>
              </a:rPr>
              <a:t>Modelos de Datos</a:t>
            </a:r>
          </a:p>
          <a:p>
            <a:r>
              <a:rPr lang="es-ES" dirty="0" smtClean="0"/>
              <a:t>Pruebas de Calidad</a:t>
            </a:r>
          </a:p>
          <a:p>
            <a:pPr lvl="1"/>
            <a:r>
              <a:rPr lang="es-ES" dirty="0" smtClean="0"/>
              <a:t>Prueba Base</a:t>
            </a:r>
          </a:p>
          <a:p>
            <a:pPr lvl="1"/>
            <a:r>
              <a:rPr lang="es-ES" dirty="0"/>
              <a:t>C</a:t>
            </a:r>
            <a:r>
              <a:rPr lang="es-ES" dirty="0" smtClean="0"/>
              <a:t>iclo I de Pruebas</a:t>
            </a:r>
          </a:p>
          <a:p>
            <a:pPr lvl="1"/>
            <a:r>
              <a:rPr lang="es-ES" dirty="0" smtClean="0"/>
              <a:t>Ciclo II de Pruebas</a:t>
            </a:r>
          </a:p>
          <a:p>
            <a:pPr lvl="1"/>
            <a:r>
              <a:rPr lang="es-ES" dirty="0" smtClean="0"/>
              <a:t>Ciclo Final de Pruebas</a:t>
            </a:r>
          </a:p>
          <a:p>
            <a:pPr lvl="1"/>
            <a:r>
              <a:rPr lang="es-ES" dirty="0">
                <a:solidFill>
                  <a:schemeClr val="bg2">
                    <a:lumMod val="75000"/>
                  </a:schemeClr>
                </a:solidFill>
              </a:rPr>
              <a:t>Hacking </a:t>
            </a:r>
            <a:r>
              <a:rPr lang="es-ES" dirty="0" smtClean="0">
                <a:solidFill>
                  <a:schemeClr val="bg2">
                    <a:lumMod val="75000"/>
                  </a:schemeClr>
                </a:solidFill>
              </a:rPr>
              <a:t>Ético</a:t>
            </a:r>
            <a:endParaRPr lang="es-ES" dirty="0">
              <a:solidFill>
                <a:schemeClr val="bg2">
                  <a:lumMod val="75000"/>
                </a:schemeClr>
              </a:solidFill>
            </a:endParaRPr>
          </a:p>
          <a:p>
            <a:pPr lvl="1"/>
            <a:r>
              <a:rPr lang="es-ES" dirty="0">
                <a:solidFill>
                  <a:schemeClr val="bg2">
                    <a:lumMod val="75000"/>
                  </a:schemeClr>
                </a:solidFill>
              </a:rPr>
              <a:t>Pruebas de </a:t>
            </a:r>
            <a:r>
              <a:rPr lang="es-ES" dirty="0" smtClean="0">
                <a:solidFill>
                  <a:schemeClr val="bg2">
                    <a:lumMod val="75000"/>
                  </a:schemeClr>
                </a:solidFill>
              </a:rPr>
              <a:t>Stress</a:t>
            </a:r>
            <a:endParaRPr lang="es-ES" dirty="0">
              <a:solidFill>
                <a:schemeClr val="bg2">
                  <a:lumMod val="75000"/>
                </a:schemeClr>
              </a:solidFill>
            </a:endParaRPr>
          </a:p>
          <a:p>
            <a:pPr lvl="1"/>
            <a:r>
              <a:rPr lang="es-ES" dirty="0">
                <a:solidFill>
                  <a:schemeClr val="bg2">
                    <a:lumMod val="75000"/>
                  </a:schemeClr>
                </a:solidFill>
              </a:rPr>
              <a:t>Pruebas de Aceptación de </a:t>
            </a:r>
            <a:r>
              <a:rPr lang="es-ES" dirty="0" smtClean="0">
                <a:solidFill>
                  <a:schemeClr val="bg2">
                    <a:lumMod val="75000"/>
                  </a:schemeClr>
                </a:solidFill>
              </a:rPr>
              <a:t>Usuario</a:t>
            </a:r>
            <a:endParaRPr lang="es-ES" dirty="0">
              <a:solidFill>
                <a:schemeClr val="bg2">
                  <a:lumMod val="75000"/>
                </a:schemeClr>
              </a:solidFill>
            </a:endParaRPr>
          </a:p>
        </p:txBody>
      </p:sp>
      <p:graphicFrame>
        <p:nvGraphicFramePr>
          <p:cNvPr id="6" name="Gráfico 5"/>
          <p:cNvGraphicFramePr/>
          <p:nvPr>
            <p:extLst>
              <p:ext uri="{D42A27DB-BD31-4B8C-83A1-F6EECF244321}">
                <p14:modId xmlns:p14="http://schemas.microsoft.com/office/powerpoint/2010/main" val="1411549676"/>
              </p:ext>
            </p:extLst>
          </p:nvPr>
        </p:nvGraphicFramePr>
        <p:xfrm>
          <a:off x="4985102" y="1498597"/>
          <a:ext cx="2626533" cy="364490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Gráfico 6"/>
          <p:cNvGraphicFramePr/>
          <p:nvPr>
            <p:extLst>
              <p:ext uri="{D42A27DB-BD31-4B8C-83A1-F6EECF244321}">
                <p14:modId xmlns:p14="http://schemas.microsoft.com/office/powerpoint/2010/main" val="1474612399"/>
              </p:ext>
            </p:extLst>
          </p:nvPr>
        </p:nvGraphicFramePr>
        <p:xfrm>
          <a:off x="8031851" y="1498597"/>
          <a:ext cx="2626533" cy="364490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Gráfico 7"/>
          <p:cNvGraphicFramePr/>
          <p:nvPr>
            <p:extLst>
              <p:ext uri="{D42A27DB-BD31-4B8C-83A1-F6EECF244321}">
                <p14:modId xmlns:p14="http://schemas.microsoft.com/office/powerpoint/2010/main" val="641450052"/>
              </p:ext>
            </p:extLst>
          </p:nvPr>
        </p:nvGraphicFramePr>
        <p:xfrm>
          <a:off x="6718585" y="5253962"/>
          <a:ext cx="2626533" cy="147319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55599665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Construcción del Sistema (VIII)</a:t>
            </a:r>
            <a:endParaRPr lang="es-ES" dirty="0"/>
          </a:p>
        </p:txBody>
      </p:sp>
      <p:sp>
        <p:nvSpPr>
          <p:cNvPr id="4" name="Marcador de contenido 3"/>
          <p:cNvSpPr>
            <a:spLocks noGrp="1"/>
          </p:cNvSpPr>
          <p:nvPr>
            <p:ph sz="half" idx="1"/>
          </p:nvPr>
        </p:nvSpPr>
        <p:spPr>
          <a:xfrm>
            <a:off x="677334" y="2160588"/>
            <a:ext cx="4184035" cy="4697411"/>
          </a:xfrm>
        </p:spPr>
        <p:txBody>
          <a:bodyPr>
            <a:normAutofit/>
          </a:bodyPr>
          <a:lstStyle/>
          <a:p>
            <a:r>
              <a:rPr lang="es-ES" dirty="0" smtClean="0">
                <a:solidFill>
                  <a:schemeClr val="bg2">
                    <a:lumMod val="75000"/>
                  </a:schemeClr>
                </a:solidFill>
              </a:rPr>
              <a:t>Requerimientos </a:t>
            </a:r>
            <a:r>
              <a:rPr lang="es-ES" dirty="0">
                <a:solidFill>
                  <a:schemeClr val="bg2">
                    <a:lumMod val="75000"/>
                  </a:schemeClr>
                </a:solidFill>
              </a:rPr>
              <a:t>de Software y Hardware</a:t>
            </a:r>
          </a:p>
          <a:p>
            <a:r>
              <a:rPr lang="es-ES" dirty="0">
                <a:solidFill>
                  <a:schemeClr val="bg2">
                    <a:lumMod val="75000"/>
                  </a:schemeClr>
                </a:solidFill>
              </a:rPr>
              <a:t>Modelos de Datos</a:t>
            </a:r>
          </a:p>
          <a:p>
            <a:r>
              <a:rPr lang="es-ES" dirty="0"/>
              <a:t>Pruebas de Calidad</a:t>
            </a:r>
          </a:p>
          <a:p>
            <a:pPr lvl="1"/>
            <a:r>
              <a:rPr lang="es-ES" dirty="0">
                <a:solidFill>
                  <a:schemeClr val="bg2">
                    <a:lumMod val="75000"/>
                  </a:schemeClr>
                </a:solidFill>
              </a:rPr>
              <a:t>Prueba Base</a:t>
            </a:r>
          </a:p>
          <a:p>
            <a:pPr lvl="1"/>
            <a:r>
              <a:rPr lang="es-ES" dirty="0">
                <a:solidFill>
                  <a:schemeClr val="bg2">
                    <a:lumMod val="75000"/>
                  </a:schemeClr>
                </a:solidFill>
              </a:rPr>
              <a:t>Ciclo I de Pruebas</a:t>
            </a:r>
          </a:p>
          <a:p>
            <a:pPr lvl="1"/>
            <a:r>
              <a:rPr lang="es-ES" dirty="0">
                <a:solidFill>
                  <a:schemeClr val="bg2">
                    <a:lumMod val="75000"/>
                  </a:schemeClr>
                </a:solidFill>
              </a:rPr>
              <a:t>Ciclo II de </a:t>
            </a:r>
            <a:r>
              <a:rPr lang="es-ES" dirty="0" smtClean="0">
                <a:solidFill>
                  <a:schemeClr val="bg2">
                    <a:lumMod val="75000"/>
                  </a:schemeClr>
                </a:solidFill>
              </a:rPr>
              <a:t>Pruebas</a:t>
            </a:r>
          </a:p>
          <a:p>
            <a:pPr lvl="1"/>
            <a:r>
              <a:rPr lang="es-ES" dirty="0" smtClean="0">
                <a:solidFill>
                  <a:schemeClr val="bg2">
                    <a:lumMod val="75000"/>
                  </a:schemeClr>
                </a:solidFill>
              </a:rPr>
              <a:t>Ciclo Final de Pruebas</a:t>
            </a:r>
            <a:endParaRPr lang="es-ES" dirty="0">
              <a:solidFill>
                <a:schemeClr val="bg2">
                  <a:lumMod val="75000"/>
                </a:schemeClr>
              </a:solidFill>
            </a:endParaRPr>
          </a:p>
          <a:p>
            <a:pPr lvl="1"/>
            <a:r>
              <a:rPr lang="es-ES" dirty="0"/>
              <a:t>Hacking </a:t>
            </a:r>
            <a:r>
              <a:rPr lang="es-ES" dirty="0" smtClean="0"/>
              <a:t>Ético</a:t>
            </a:r>
            <a:endParaRPr lang="es-ES" dirty="0"/>
          </a:p>
          <a:p>
            <a:pPr lvl="1"/>
            <a:r>
              <a:rPr lang="es-ES" dirty="0"/>
              <a:t>Pruebas de Stress</a:t>
            </a:r>
          </a:p>
          <a:p>
            <a:pPr lvl="1"/>
            <a:r>
              <a:rPr lang="es-ES" dirty="0"/>
              <a:t>Pruebas de Aceptación de </a:t>
            </a:r>
            <a:r>
              <a:rPr lang="es-ES" dirty="0" smtClean="0"/>
              <a:t>Usuario</a:t>
            </a:r>
            <a:endParaRPr lang="es-ES" dirty="0"/>
          </a:p>
        </p:txBody>
      </p:sp>
      <p:pic>
        <p:nvPicPr>
          <p:cNvPr id="7" name="Marcador de contenido 6"/>
          <p:cNvPicPr>
            <a:picLocks noGrp="1" noChangeAspect="1"/>
          </p:cNvPicPr>
          <p:nvPr>
            <p:ph sz="half" idx="2"/>
          </p:nvPr>
        </p:nvPicPr>
        <p:blipFill>
          <a:blip r:embed="rId3"/>
          <a:stretch>
            <a:fillRect/>
          </a:stretch>
        </p:blipFill>
        <p:spPr>
          <a:xfrm>
            <a:off x="5089525" y="2347331"/>
            <a:ext cx="4680000" cy="3923197"/>
          </a:xfrm>
          <a:prstGeom prst="rect">
            <a:avLst/>
          </a:prstGeom>
        </p:spPr>
      </p:pic>
    </p:spTree>
    <p:extLst>
      <p:ext uri="{BB962C8B-B14F-4D97-AF65-F5344CB8AC3E}">
        <p14:creationId xmlns:p14="http://schemas.microsoft.com/office/powerpoint/2010/main" val="4358897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pPr algn="l"/>
            <a:r>
              <a:rPr lang="es-ES" dirty="0" smtClean="0"/>
              <a:t>Introducción</a:t>
            </a:r>
            <a:endParaRPr lang="es-ES" dirty="0"/>
          </a:p>
        </p:txBody>
      </p:sp>
    </p:spTree>
    <p:extLst>
      <p:ext uri="{BB962C8B-B14F-4D97-AF65-F5344CB8AC3E}">
        <p14:creationId xmlns:p14="http://schemas.microsoft.com/office/powerpoint/2010/main" val="88216037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Puesta en Marcha</a:t>
            </a:r>
            <a:endParaRPr lang="es-ES" dirty="0"/>
          </a:p>
        </p:txBody>
      </p:sp>
      <p:sp>
        <p:nvSpPr>
          <p:cNvPr id="3" name="Marcador de contenido 2"/>
          <p:cNvSpPr>
            <a:spLocks noGrp="1"/>
          </p:cNvSpPr>
          <p:nvPr>
            <p:ph idx="1"/>
          </p:nvPr>
        </p:nvSpPr>
        <p:spPr>
          <a:xfrm>
            <a:off x="677334" y="2160589"/>
            <a:ext cx="2641599" cy="3880773"/>
          </a:xfrm>
        </p:spPr>
        <p:txBody>
          <a:bodyPr/>
          <a:lstStyle/>
          <a:p>
            <a:r>
              <a:rPr lang="es-ES" dirty="0" smtClean="0"/>
              <a:t>Piloto Productivo</a:t>
            </a:r>
          </a:p>
          <a:p>
            <a:r>
              <a:rPr lang="es-ES" dirty="0" smtClean="0"/>
              <a:t>Producción</a:t>
            </a:r>
            <a:r>
              <a:rPr lang="es-ES_tradnl" dirty="0" smtClean="0"/>
              <a:t> Final</a:t>
            </a:r>
          </a:p>
          <a:p>
            <a:r>
              <a:rPr lang="es-ES" dirty="0" smtClean="0"/>
              <a:t>Continuidad</a:t>
            </a:r>
            <a:endParaRPr lang="es-ES" dirty="0"/>
          </a:p>
        </p:txBody>
      </p:sp>
    </p:spTree>
    <p:extLst>
      <p:ext uri="{BB962C8B-B14F-4D97-AF65-F5344CB8AC3E}">
        <p14:creationId xmlns:p14="http://schemas.microsoft.com/office/powerpoint/2010/main" val="13142185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Puesta en Marcha</a:t>
            </a:r>
            <a:endParaRPr lang="es-ES" dirty="0"/>
          </a:p>
        </p:txBody>
      </p:sp>
      <p:sp>
        <p:nvSpPr>
          <p:cNvPr id="3" name="Marcador de contenido 2"/>
          <p:cNvSpPr>
            <a:spLocks noGrp="1"/>
          </p:cNvSpPr>
          <p:nvPr>
            <p:ph idx="1"/>
          </p:nvPr>
        </p:nvSpPr>
        <p:spPr>
          <a:xfrm>
            <a:off x="677334" y="2160589"/>
            <a:ext cx="2641599" cy="3880773"/>
          </a:xfrm>
        </p:spPr>
        <p:txBody>
          <a:bodyPr/>
          <a:lstStyle/>
          <a:p>
            <a:r>
              <a:rPr lang="es-ES" dirty="0" smtClean="0"/>
              <a:t>Piloto Productivo</a:t>
            </a:r>
          </a:p>
          <a:p>
            <a:r>
              <a:rPr lang="es-ES" dirty="0" smtClean="0">
                <a:solidFill>
                  <a:schemeClr val="bg2">
                    <a:lumMod val="75000"/>
                  </a:schemeClr>
                </a:solidFill>
              </a:rPr>
              <a:t>Producción</a:t>
            </a:r>
            <a:r>
              <a:rPr lang="es-ES_tradnl" dirty="0" smtClean="0">
                <a:solidFill>
                  <a:schemeClr val="bg2">
                    <a:lumMod val="75000"/>
                  </a:schemeClr>
                </a:solidFill>
              </a:rPr>
              <a:t> Final</a:t>
            </a:r>
          </a:p>
          <a:p>
            <a:r>
              <a:rPr lang="es-ES" dirty="0" smtClean="0">
                <a:solidFill>
                  <a:schemeClr val="bg2">
                    <a:lumMod val="75000"/>
                  </a:schemeClr>
                </a:solidFill>
              </a:rPr>
              <a:t>Continuidad</a:t>
            </a:r>
            <a:endParaRPr lang="es-ES" dirty="0">
              <a:solidFill>
                <a:schemeClr val="bg2">
                  <a:lumMod val="75000"/>
                </a:schemeClr>
              </a:solidFill>
            </a:endParaRPr>
          </a:p>
        </p:txBody>
      </p:sp>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6333" y="1930400"/>
            <a:ext cx="1440000" cy="1440000"/>
          </a:xfrm>
          <a:prstGeom prst="rect">
            <a:avLst/>
          </a:prstGeom>
        </p:spPr>
      </p:pic>
    </p:spTree>
    <p:extLst>
      <p:ext uri="{BB962C8B-B14F-4D97-AF65-F5344CB8AC3E}">
        <p14:creationId xmlns:p14="http://schemas.microsoft.com/office/powerpoint/2010/main" val="32730525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Puesta en Marcha (II)</a:t>
            </a:r>
            <a:endParaRPr lang="es-ES" dirty="0"/>
          </a:p>
        </p:txBody>
      </p:sp>
      <p:sp>
        <p:nvSpPr>
          <p:cNvPr id="3" name="Marcador de contenido 2"/>
          <p:cNvSpPr>
            <a:spLocks noGrp="1"/>
          </p:cNvSpPr>
          <p:nvPr>
            <p:ph idx="1"/>
          </p:nvPr>
        </p:nvSpPr>
        <p:spPr>
          <a:xfrm>
            <a:off x="677334" y="2160589"/>
            <a:ext cx="2641599" cy="3880773"/>
          </a:xfrm>
        </p:spPr>
        <p:txBody>
          <a:bodyPr/>
          <a:lstStyle/>
          <a:p>
            <a:r>
              <a:rPr lang="es-ES" dirty="0" smtClean="0">
                <a:solidFill>
                  <a:schemeClr val="bg2">
                    <a:lumMod val="75000"/>
                  </a:schemeClr>
                </a:solidFill>
              </a:rPr>
              <a:t>Piloto Productivo</a:t>
            </a:r>
          </a:p>
          <a:p>
            <a:r>
              <a:rPr lang="es-ES" dirty="0" smtClean="0"/>
              <a:t>Producción</a:t>
            </a:r>
            <a:r>
              <a:rPr lang="es-ES_tradnl" dirty="0" smtClean="0"/>
              <a:t> Final</a:t>
            </a:r>
          </a:p>
          <a:p>
            <a:r>
              <a:rPr lang="es-ES" dirty="0" smtClean="0"/>
              <a:t>Continuidad</a:t>
            </a:r>
            <a:endParaRPr lang="es-ES" dirty="0"/>
          </a:p>
        </p:txBody>
      </p:sp>
      <p:graphicFrame>
        <p:nvGraphicFramePr>
          <p:cNvPr id="6" name="Gráfico 5"/>
          <p:cNvGraphicFramePr/>
          <p:nvPr>
            <p:extLst>
              <p:ext uri="{D42A27DB-BD31-4B8C-83A1-F6EECF244321}">
                <p14:modId xmlns:p14="http://schemas.microsoft.com/office/powerpoint/2010/main" val="2114937732"/>
              </p:ext>
            </p:extLst>
          </p:nvPr>
        </p:nvGraphicFramePr>
        <p:xfrm>
          <a:off x="3967468" y="2160588"/>
          <a:ext cx="6065532" cy="3300411"/>
        </p:xfrm>
        <a:graphic>
          <a:graphicData uri="http://schemas.openxmlformats.org/drawingml/2006/chart">
            <c:chart xmlns:c="http://schemas.openxmlformats.org/drawingml/2006/chart" xmlns:r="http://schemas.openxmlformats.org/officeDocument/2006/relationships" r:id="rId3"/>
          </a:graphicData>
        </a:graphic>
      </p:graphicFrame>
      <p:sp>
        <p:nvSpPr>
          <p:cNvPr id="4" name="CuadroTexto 3"/>
          <p:cNvSpPr txBox="1"/>
          <p:nvPr/>
        </p:nvSpPr>
        <p:spPr>
          <a:xfrm>
            <a:off x="5031725" y="6397129"/>
            <a:ext cx="2569216" cy="276999"/>
          </a:xfrm>
          <a:prstGeom prst="rect">
            <a:avLst/>
          </a:prstGeom>
          <a:noFill/>
        </p:spPr>
        <p:txBody>
          <a:bodyPr wrap="square" rtlCol="0">
            <a:spAutoFit/>
          </a:bodyPr>
          <a:lstStyle/>
          <a:p>
            <a:r>
              <a:rPr lang="es-ES_tradnl" sz="1200" dirty="0" smtClean="0">
                <a:solidFill>
                  <a:schemeClr val="tx1">
                    <a:lumMod val="50000"/>
                    <a:lumOff val="50000"/>
                  </a:schemeClr>
                </a:solidFill>
              </a:rPr>
              <a:t>Fuente: Google Analytics Mi Banco</a:t>
            </a:r>
            <a:endParaRPr lang="es-ES_tradnl" sz="1200" dirty="0">
              <a:solidFill>
                <a:schemeClr val="tx1">
                  <a:lumMod val="50000"/>
                  <a:lumOff val="50000"/>
                </a:schemeClr>
              </a:solidFill>
            </a:endParaRPr>
          </a:p>
        </p:txBody>
      </p:sp>
    </p:spTree>
    <p:extLst>
      <p:ext uri="{BB962C8B-B14F-4D97-AF65-F5344CB8AC3E}">
        <p14:creationId xmlns:p14="http://schemas.microsoft.com/office/powerpoint/2010/main" val="112970777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pPr algn="l"/>
            <a:r>
              <a:rPr lang="es-ES" dirty="0" smtClean="0"/>
              <a:t>Demostración</a:t>
            </a:r>
            <a:endParaRPr lang="es-ES" dirty="0"/>
          </a:p>
        </p:txBody>
      </p:sp>
    </p:spTree>
    <p:extLst>
      <p:ext uri="{BB962C8B-B14F-4D97-AF65-F5344CB8AC3E}">
        <p14:creationId xmlns:p14="http://schemas.microsoft.com/office/powerpoint/2010/main" val="88707788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pPr algn="l"/>
            <a:r>
              <a:rPr lang="es-ES" dirty="0" smtClean="0"/>
              <a:t>Conclusiones</a:t>
            </a:r>
            <a:endParaRPr lang="es-ES" dirty="0"/>
          </a:p>
        </p:txBody>
      </p:sp>
    </p:spTree>
    <p:extLst>
      <p:ext uri="{BB962C8B-B14F-4D97-AF65-F5344CB8AC3E}">
        <p14:creationId xmlns:p14="http://schemas.microsoft.com/office/powerpoint/2010/main" val="87352456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35924" y="2252134"/>
            <a:ext cx="9138079" cy="1646302"/>
          </a:xfrm>
        </p:spPr>
        <p:txBody>
          <a:bodyPr/>
          <a:lstStyle/>
          <a:p>
            <a:r>
              <a:rPr lang="es-ES" sz="3600" dirty="0"/>
              <a:t>DESARROLLO DE </a:t>
            </a:r>
            <a:r>
              <a:rPr lang="es-ES" sz="3600" dirty="0" smtClean="0"/>
              <a:t>APLICACIÓN</a:t>
            </a:r>
            <a:br>
              <a:rPr lang="es-ES" sz="3600" dirty="0" smtClean="0"/>
            </a:br>
            <a:r>
              <a:rPr lang="es-ES" sz="3600" dirty="0" smtClean="0"/>
              <a:t> BANCA MÓVIL</a:t>
            </a:r>
            <a:r>
              <a:rPr lang="es-CL" sz="3600" dirty="0"/>
              <a:t> </a:t>
            </a:r>
            <a:r>
              <a:rPr lang="es-ES" sz="3600" dirty="0" smtClean="0"/>
              <a:t>PARA </a:t>
            </a:r>
            <a:r>
              <a:rPr lang="es-ES" sz="3600" dirty="0"/>
              <a:t>BANCO </a:t>
            </a:r>
            <a:r>
              <a:rPr lang="es-ES" sz="3600" dirty="0" smtClean="0"/>
              <a:t>DE CHILE</a:t>
            </a:r>
            <a:endParaRPr lang="es-CL" sz="3600" dirty="0"/>
          </a:p>
        </p:txBody>
      </p:sp>
      <p:sp>
        <p:nvSpPr>
          <p:cNvPr id="3" name="Subtítulo 2"/>
          <p:cNvSpPr>
            <a:spLocks noGrp="1"/>
          </p:cNvSpPr>
          <p:nvPr>
            <p:ph type="subTitle" idx="1"/>
          </p:nvPr>
        </p:nvSpPr>
        <p:spPr>
          <a:xfrm>
            <a:off x="4609069" y="3970057"/>
            <a:ext cx="4664931" cy="953653"/>
          </a:xfrm>
        </p:spPr>
        <p:txBody>
          <a:bodyPr>
            <a:normAutofit/>
          </a:bodyPr>
          <a:lstStyle/>
          <a:p>
            <a:pPr algn="just"/>
            <a:r>
              <a:rPr lang="es-ES" dirty="0"/>
              <a:t>TRABAJO DE TITULACIÓN PARA OPTAR AL TÍTULO DE INGENIERO CIVIL EN COMPUTACIÓN MENCIÓN </a:t>
            </a:r>
            <a:r>
              <a:rPr lang="es-ES" dirty="0" smtClean="0"/>
              <a:t>INFORMÁTICA</a:t>
            </a:r>
          </a:p>
        </p:txBody>
      </p:sp>
      <p:pic>
        <p:nvPicPr>
          <p:cNvPr id="4" name="Imagen 3"/>
          <p:cNvPicPr/>
          <p:nvPr/>
        </p:nvPicPr>
        <p:blipFill>
          <a:blip r:embed="rId3">
            <a:extLst>
              <a:ext uri="{28A0092B-C50C-407E-A947-70E740481C1C}">
                <a14:useLocalDpi xmlns:a14="http://schemas.microsoft.com/office/drawing/2010/main" val="0"/>
              </a:ext>
            </a:extLst>
          </a:blip>
          <a:stretch>
            <a:fillRect/>
          </a:stretch>
        </p:blipFill>
        <p:spPr>
          <a:xfrm>
            <a:off x="804757" y="504998"/>
            <a:ext cx="702310" cy="802640"/>
          </a:xfrm>
          <a:prstGeom prst="rect">
            <a:avLst/>
          </a:prstGeom>
        </p:spPr>
      </p:pic>
      <p:sp>
        <p:nvSpPr>
          <p:cNvPr id="5" name="Rectángulo 4"/>
          <p:cNvSpPr/>
          <p:nvPr/>
        </p:nvSpPr>
        <p:spPr>
          <a:xfrm>
            <a:off x="1507067" y="488511"/>
            <a:ext cx="4333312" cy="835613"/>
          </a:xfrm>
          <a:prstGeom prst="rect">
            <a:avLst/>
          </a:prstGeom>
        </p:spPr>
        <p:txBody>
          <a:bodyPr wrap="square">
            <a:spAutoFit/>
          </a:bodyPr>
          <a:lstStyle/>
          <a:p>
            <a:pPr marR="31115" algn="ctr">
              <a:lnSpc>
                <a:spcPct val="115000"/>
              </a:lnSpc>
              <a:spcAft>
                <a:spcPts val="0"/>
              </a:spcAft>
            </a:pPr>
            <a:r>
              <a:rPr lang="es-ES" sz="1400" dirty="0">
                <a:solidFill>
                  <a:schemeClr val="tx1">
                    <a:lumMod val="50000"/>
                    <a:lumOff val="50000"/>
                  </a:schemeClr>
                </a:solidFill>
              </a:rPr>
              <a:t>UNIVERSIDAD TECNOLÓGICA METROPOLITANA</a:t>
            </a:r>
            <a:endParaRPr lang="es-CL" sz="1400" dirty="0">
              <a:solidFill>
                <a:schemeClr val="tx1">
                  <a:lumMod val="50000"/>
                  <a:lumOff val="50000"/>
                </a:schemeClr>
              </a:solidFill>
            </a:endParaRPr>
          </a:p>
          <a:p>
            <a:pPr marR="31115" algn="ctr">
              <a:lnSpc>
                <a:spcPct val="115000"/>
              </a:lnSpc>
              <a:spcAft>
                <a:spcPts val="0"/>
              </a:spcAft>
            </a:pPr>
            <a:r>
              <a:rPr lang="es-ES" sz="1400" dirty="0">
                <a:solidFill>
                  <a:schemeClr val="tx1">
                    <a:lumMod val="50000"/>
                    <a:lumOff val="50000"/>
                  </a:schemeClr>
                </a:solidFill>
              </a:rPr>
              <a:t>FACULTAD DE INGENIERÍA</a:t>
            </a:r>
            <a:endParaRPr lang="es-CL" sz="1400" dirty="0">
              <a:solidFill>
                <a:schemeClr val="tx1">
                  <a:lumMod val="50000"/>
                  <a:lumOff val="50000"/>
                </a:schemeClr>
              </a:solidFill>
            </a:endParaRPr>
          </a:p>
          <a:p>
            <a:pPr marR="31115" algn="ctr">
              <a:lnSpc>
                <a:spcPct val="115000"/>
              </a:lnSpc>
              <a:spcAft>
                <a:spcPts val="0"/>
              </a:spcAft>
            </a:pPr>
            <a:r>
              <a:rPr lang="es-ES" sz="1400" dirty="0">
                <a:solidFill>
                  <a:schemeClr val="tx1">
                    <a:lumMod val="50000"/>
                    <a:lumOff val="50000"/>
                  </a:schemeClr>
                </a:solidFill>
              </a:rPr>
              <a:t>ESCUELA DE </a:t>
            </a:r>
            <a:r>
              <a:rPr lang="es-ES" sz="1400" dirty="0" smtClean="0">
                <a:solidFill>
                  <a:schemeClr val="tx1">
                    <a:lumMod val="50000"/>
                    <a:lumOff val="50000"/>
                  </a:schemeClr>
                </a:solidFill>
              </a:rPr>
              <a:t>INFORM</a:t>
            </a:r>
            <a:r>
              <a:rPr lang="es-ES_tradnl" sz="1400" dirty="0" smtClean="0">
                <a:solidFill>
                  <a:schemeClr val="tx1">
                    <a:lumMod val="50000"/>
                    <a:lumOff val="50000"/>
                  </a:schemeClr>
                </a:solidFill>
              </a:rPr>
              <a:t>Á</a:t>
            </a:r>
            <a:r>
              <a:rPr lang="es-ES" sz="1400" dirty="0" smtClean="0">
                <a:solidFill>
                  <a:schemeClr val="tx1">
                    <a:lumMod val="50000"/>
                    <a:lumOff val="50000"/>
                  </a:schemeClr>
                </a:solidFill>
              </a:rPr>
              <a:t>TICA</a:t>
            </a:r>
            <a:endParaRPr lang="es-CL" sz="1400" dirty="0">
              <a:solidFill>
                <a:schemeClr val="tx1">
                  <a:lumMod val="50000"/>
                  <a:lumOff val="50000"/>
                </a:schemeClr>
              </a:solidFill>
            </a:endParaRPr>
          </a:p>
        </p:txBody>
      </p:sp>
      <p:sp>
        <p:nvSpPr>
          <p:cNvPr id="6" name="Rectángulo 5"/>
          <p:cNvSpPr/>
          <p:nvPr/>
        </p:nvSpPr>
        <p:spPr>
          <a:xfrm>
            <a:off x="3101546" y="4995332"/>
            <a:ext cx="6172454" cy="369332"/>
          </a:xfrm>
          <a:prstGeom prst="rect">
            <a:avLst/>
          </a:prstGeom>
        </p:spPr>
        <p:txBody>
          <a:bodyPr wrap="square">
            <a:spAutoFit/>
          </a:bodyPr>
          <a:lstStyle/>
          <a:p>
            <a:pPr algn="just" defTabSz="457200">
              <a:spcBef>
                <a:spcPts val="1000"/>
              </a:spcBef>
              <a:buClr>
                <a:schemeClr val="accent1"/>
              </a:buClr>
              <a:buSzPct val="80000"/>
            </a:pPr>
            <a:r>
              <a:rPr lang="es-ES" dirty="0">
                <a:solidFill>
                  <a:schemeClr val="tx1">
                    <a:lumMod val="50000"/>
                    <a:lumOff val="50000"/>
                  </a:schemeClr>
                </a:solidFill>
              </a:rPr>
              <a:t>PROFESOR GUÍA: VICTOR HEUGHES ESCOBAR </a:t>
            </a:r>
            <a:r>
              <a:rPr lang="es-ES" dirty="0" smtClean="0">
                <a:solidFill>
                  <a:schemeClr val="tx1">
                    <a:lumMod val="50000"/>
                    <a:lumOff val="50000"/>
                  </a:schemeClr>
                </a:solidFill>
              </a:rPr>
              <a:t>JERIA</a:t>
            </a:r>
            <a:endParaRPr lang="es-CL" dirty="0">
              <a:solidFill>
                <a:schemeClr val="tx1">
                  <a:lumMod val="50000"/>
                  <a:lumOff val="50000"/>
                </a:schemeClr>
              </a:solidFill>
            </a:endParaRPr>
          </a:p>
        </p:txBody>
      </p:sp>
      <p:sp>
        <p:nvSpPr>
          <p:cNvPr id="7" name="Rectángulo 6"/>
          <p:cNvSpPr/>
          <p:nvPr/>
        </p:nvSpPr>
        <p:spPr>
          <a:xfrm>
            <a:off x="3101546" y="5436286"/>
            <a:ext cx="5904437" cy="369332"/>
          </a:xfrm>
          <a:prstGeom prst="rect">
            <a:avLst/>
          </a:prstGeom>
        </p:spPr>
        <p:txBody>
          <a:bodyPr wrap="none">
            <a:spAutoFit/>
          </a:bodyPr>
          <a:lstStyle/>
          <a:p>
            <a:pPr algn="just" defTabSz="457200">
              <a:spcBef>
                <a:spcPts val="1000"/>
              </a:spcBef>
              <a:buClr>
                <a:schemeClr val="accent1"/>
              </a:buClr>
              <a:buSzPct val="80000"/>
            </a:pPr>
            <a:r>
              <a:rPr lang="es-ES" dirty="0">
                <a:solidFill>
                  <a:schemeClr val="tx1">
                    <a:lumMod val="50000"/>
                    <a:lumOff val="50000"/>
                  </a:schemeClr>
                </a:solidFill>
              </a:rPr>
              <a:t>ESTUDIANTE: SERGIO ALEJANDRO CERDA ZÚÑIGA</a:t>
            </a:r>
            <a:endParaRPr lang="es-CL" dirty="0">
              <a:solidFill>
                <a:schemeClr val="tx1">
                  <a:lumMod val="50000"/>
                  <a:lumOff val="50000"/>
                </a:schemeClr>
              </a:solidFill>
            </a:endParaRPr>
          </a:p>
        </p:txBody>
      </p:sp>
      <p:sp>
        <p:nvSpPr>
          <p:cNvPr id="8" name="Subtítulo 2"/>
          <p:cNvSpPr txBox="1">
            <a:spLocks/>
          </p:cNvSpPr>
          <p:nvPr/>
        </p:nvSpPr>
        <p:spPr>
          <a:xfrm>
            <a:off x="3653889" y="6261399"/>
            <a:ext cx="2102148" cy="596601"/>
          </a:xfrm>
          <a:prstGeom prst="rect">
            <a:avLst/>
          </a:prstGeom>
        </p:spPr>
        <p:txBody>
          <a:bodyPr vert="horz" lIns="91440" tIns="45720" rIns="91440" bIns="45720" rtlCol="0" anchor="t">
            <a:normAutofit fontScale="85000" lnSpcReduction="20000"/>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ctr"/>
            <a:r>
              <a:rPr lang="es-ES" dirty="0" smtClean="0"/>
              <a:t>SANTIAGO – CHILE</a:t>
            </a:r>
          </a:p>
          <a:p>
            <a:pPr algn="ctr"/>
            <a:r>
              <a:rPr lang="es-ES" dirty="0" smtClean="0"/>
              <a:t>2015</a:t>
            </a:r>
          </a:p>
        </p:txBody>
      </p:sp>
    </p:spTree>
    <p:extLst>
      <p:ext uri="{BB962C8B-B14F-4D97-AF65-F5344CB8AC3E}">
        <p14:creationId xmlns:p14="http://schemas.microsoft.com/office/powerpoint/2010/main" val="6891550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Antecedentes Generales</a:t>
            </a:r>
            <a:endParaRPr lang="es-ES" dirty="0"/>
          </a:p>
        </p:txBody>
      </p:sp>
      <p:sp>
        <p:nvSpPr>
          <p:cNvPr id="3" name="Marcador de contenido 2"/>
          <p:cNvSpPr>
            <a:spLocks noGrp="1"/>
          </p:cNvSpPr>
          <p:nvPr>
            <p:ph idx="1"/>
          </p:nvPr>
        </p:nvSpPr>
        <p:spPr/>
        <p:txBody>
          <a:bodyPr/>
          <a:lstStyle/>
          <a:p>
            <a:r>
              <a:rPr lang="es-ES" dirty="0" smtClean="0"/>
              <a:t>Motivación</a:t>
            </a:r>
            <a:endParaRPr lang="es-ES_tradnl" dirty="0" smtClean="0"/>
          </a:p>
          <a:p>
            <a:r>
              <a:rPr lang="es-ES_tradnl" dirty="0" smtClean="0"/>
              <a:t>Objetivos</a:t>
            </a:r>
          </a:p>
          <a:p>
            <a:r>
              <a:rPr lang="es-ES" dirty="0" smtClean="0"/>
              <a:t>Alcance</a:t>
            </a:r>
          </a:p>
          <a:p>
            <a:r>
              <a:rPr lang="es-ES" dirty="0" smtClean="0"/>
              <a:t>Limitaciones</a:t>
            </a:r>
          </a:p>
          <a:p>
            <a:pPr marL="0" indent="0">
              <a:buNone/>
            </a:pPr>
            <a:endParaRPr lang="es-ES" dirty="0"/>
          </a:p>
        </p:txBody>
      </p:sp>
    </p:spTree>
    <p:extLst>
      <p:ext uri="{BB962C8B-B14F-4D97-AF65-F5344CB8AC3E}">
        <p14:creationId xmlns:p14="http://schemas.microsoft.com/office/powerpoint/2010/main" val="1147235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Descripción</a:t>
            </a:r>
            <a:r>
              <a:rPr lang="es-ES_tradnl" dirty="0" smtClean="0"/>
              <a:t> de la Empresa</a:t>
            </a:r>
            <a:endParaRPr lang="es-ES" dirty="0"/>
          </a:p>
        </p:txBody>
      </p:sp>
      <p:sp>
        <p:nvSpPr>
          <p:cNvPr id="3" name="Marcador de contenido 2"/>
          <p:cNvSpPr>
            <a:spLocks noGrp="1"/>
          </p:cNvSpPr>
          <p:nvPr>
            <p:ph sz="half" idx="1"/>
          </p:nvPr>
        </p:nvSpPr>
        <p:spPr>
          <a:xfrm>
            <a:off x="677334" y="2160590"/>
            <a:ext cx="4184035" cy="748866"/>
          </a:xfrm>
        </p:spPr>
        <p:txBody>
          <a:bodyPr>
            <a:normAutofit lnSpcReduction="10000"/>
          </a:bodyPr>
          <a:lstStyle/>
          <a:p>
            <a:r>
              <a:rPr lang="es-ES" dirty="0" smtClean="0"/>
              <a:t>Banco de Chile</a:t>
            </a:r>
          </a:p>
          <a:p>
            <a:r>
              <a:rPr lang="es-ES" dirty="0" smtClean="0"/>
              <a:t>Organigrama</a:t>
            </a:r>
          </a:p>
          <a:p>
            <a:endParaRPr lang="es-ES" dirty="0" smtClean="0"/>
          </a:p>
        </p:txBody>
      </p:sp>
    </p:spTree>
    <p:extLst>
      <p:ext uri="{BB962C8B-B14F-4D97-AF65-F5344CB8AC3E}">
        <p14:creationId xmlns:p14="http://schemas.microsoft.com/office/powerpoint/2010/main" val="10541814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Descripción</a:t>
            </a:r>
            <a:r>
              <a:rPr lang="es-ES_tradnl" dirty="0" smtClean="0"/>
              <a:t> de la Empresa</a:t>
            </a:r>
            <a:endParaRPr lang="es-ES" dirty="0"/>
          </a:p>
        </p:txBody>
      </p:sp>
      <p:sp>
        <p:nvSpPr>
          <p:cNvPr id="3" name="Marcador de contenido 2"/>
          <p:cNvSpPr>
            <a:spLocks noGrp="1"/>
          </p:cNvSpPr>
          <p:nvPr>
            <p:ph sz="half" idx="1"/>
          </p:nvPr>
        </p:nvSpPr>
        <p:spPr>
          <a:xfrm>
            <a:off x="677334" y="2160590"/>
            <a:ext cx="4184035" cy="748866"/>
          </a:xfrm>
        </p:spPr>
        <p:txBody>
          <a:bodyPr>
            <a:normAutofit lnSpcReduction="10000"/>
          </a:bodyPr>
          <a:lstStyle/>
          <a:p>
            <a:r>
              <a:rPr lang="es-ES" dirty="0" smtClean="0"/>
              <a:t>Banco de Chile</a:t>
            </a:r>
          </a:p>
          <a:p>
            <a:r>
              <a:rPr lang="es-ES" dirty="0" smtClean="0">
                <a:solidFill>
                  <a:schemeClr val="bg2">
                    <a:lumMod val="75000"/>
                  </a:schemeClr>
                </a:solidFill>
              </a:rPr>
              <a:t>Organigrama</a:t>
            </a:r>
          </a:p>
          <a:p>
            <a:endParaRPr lang="es-ES" dirty="0" smtClean="0"/>
          </a:p>
        </p:txBody>
      </p:sp>
      <p:pic>
        <p:nvPicPr>
          <p:cNvPr id="5" name="Imagen 4"/>
          <p:cNvPicPr>
            <a:picLocks noChangeAspect="1"/>
          </p:cNvPicPr>
          <p:nvPr/>
        </p:nvPicPr>
        <p:blipFill>
          <a:blip r:embed="rId3"/>
          <a:stretch>
            <a:fillRect/>
          </a:stretch>
        </p:blipFill>
        <p:spPr>
          <a:xfrm>
            <a:off x="3874002" y="1627705"/>
            <a:ext cx="5400000" cy="907317"/>
          </a:xfrm>
          <a:prstGeom prst="rect">
            <a:avLst/>
          </a:prstGeom>
        </p:spPr>
      </p:pic>
      <p:pic>
        <p:nvPicPr>
          <p:cNvPr id="4" name="Imagen 3"/>
          <p:cNvPicPr>
            <a:picLocks noChangeAspect="1"/>
          </p:cNvPicPr>
          <p:nvPr/>
        </p:nvPicPr>
        <p:blipFill>
          <a:blip r:embed="rId4"/>
          <a:stretch>
            <a:fillRect/>
          </a:stretch>
        </p:blipFill>
        <p:spPr>
          <a:xfrm>
            <a:off x="4234002" y="2765212"/>
            <a:ext cx="4680000" cy="3120000"/>
          </a:xfrm>
          <a:prstGeom prst="rect">
            <a:avLst/>
          </a:prstGeom>
        </p:spPr>
      </p:pic>
    </p:spTree>
    <p:extLst>
      <p:ext uri="{BB962C8B-B14F-4D97-AF65-F5344CB8AC3E}">
        <p14:creationId xmlns:p14="http://schemas.microsoft.com/office/powerpoint/2010/main" val="13475842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Descripción</a:t>
            </a:r>
            <a:r>
              <a:rPr lang="es-ES_tradnl" dirty="0" smtClean="0"/>
              <a:t> de la Empresa (II)</a:t>
            </a:r>
            <a:endParaRPr lang="es-ES" dirty="0"/>
          </a:p>
        </p:txBody>
      </p:sp>
      <p:sp>
        <p:nvSpPr>
          <p:cNvPr id="3" name="Marcador de contenido 2"/>
          <p:cNvSpPr>
            <a:spLocks noGrp="1"/>
          </p:cNvSpPr>
          <p:nvPr>
            <p:ph sz="half" idx="1"/>
          </p:nvPr>
        </p:nvSpPr>
        <p:spPr>
          <a:xfrm>
            <a:off x="677334" y="2160590"/>
            <a:ext cx="4184035" cy="748866"/>
          </a:xfrm>
        </p:spPr>
        <p:txBody>
          <a:bodyPr>
            <a:normAutofit lnSpcReduction="10000"/>
          </a:bodyPr>
          <a:lstStyle/>
          <a:p>
            <a:r>
              <a:rPr lang="es-ES" dirty="0" smtClean="0">
                <a:solidFill>
                  <a:schemeClr val="bg2">
                    <a:lumMod val="75000"/>
                  </a:schemeClr>
                </a:solidFill>
              </a:rPr>
              <a:t>Banco de Chile</a:t>
            </a:r>
          </a:p>
          <a:p>
            <a:r>
              <a:rPr lang="es-ES" dirty="0" smtClean="0"/>
              <a:t>Organigrama</a:t>
            </a:r>
          </a:p>
          <a:p>
            <a:endParaRPr lang="es-ES" dirty="0" smtClean="0"/>
          </a:p>
        </p:txBody>
      </p:sp>
      <p:graphicFrame>
        <p:nvGraphicFramePr>
          <p:cNvPr id="5" name="Marcador de contenido 4"/>
          <p:cNvGraphicFramePr>
            <a:graphicFrameLocks noGrp="1"/>
          </p:cNvGraphicFramePr>
          <p:nvPr>
            <p:ph sz="half" idx="2"/>
            <p:extLst>
              <p:ext uri="{D42A27DB-BD31-4B8C-83A1-F6EECF244321}">
                <p14:modId xmlns:p14="http://schemas.microsoft.com/office/powerpoint/2010/main" val="149798315"/>
              </p:ext>
            </p:extLst>
          </p:nvPr>
        </p:nvGraphicFramePr>
        <p:xfrm>
          <a:off x="2451099" y="1384300"/>
          <a:ext cx="6822903" cy="254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7" name="Diagrama 6"/>
          <p:cNvGraphicFramePr>
            <a:graphicFrameLocks/>
          </p:cNvGraphicFramePr>
          <p:nvPr>
            <p:extLst>
              <p:ext uri="{D42A27DB-BD31-4B8C-83A1-F6EECF244321}">
                <p14:modId xmlns:p14="http://schemas.microsoft.com/office/powerpoint/2010/main" val="859484421"/>
              </p:ext>
            </p:extLst>
          </p:nvPr>
        </p:nvGraphicFramePr>
        <p:xfrm>
          <a:off x="2451099" y="3924300"/>
          <a:ext cx="7164000" cy="237590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643195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smtClean="0"/>
              <a:t>Análisis del Problema</a:t>
            </a:r>
            <a:endParaRPr lang="es-ES" dirty="0"/>
          </a:p>
        </p:txBody>
      </p:sp>
      <p:sp>
        <p:nvSpPr>
          <p:cNvPr id="3" name="Marcador de contenido 2"/>
          <p:cNvSpPr>
            <a:spLocks noGrp="1"/>
          </p:cNvSpPr>
          <p:nvPr>
            <p:ph sz="half" idx="1"/>
          </p:nvPr>
        </p:nvSpPr>
        <p:spPr>
          <a:xfrm>
            <a:off x="677334" y="2160589"/>
            <a:ext cx="4184035" cy="4321807"/>
          </a:xfrm>
        </p:spPr>
        <p:txBody>
          <a:bodyPr>
            <a:normAutofit/>
          </a:bodyPr>
          <a:lstStyle/>
          <a:p>
            <a:r>
              <a:rPr lang="es-ES" dirty="0" smtClean="0"/>
              <a:t>Identificación</a:t>
            </a:r>
            <a:r>
              <a:rPr lang="es-ES_tradnl" dirty="0" smtClean="0"/>
              <a:t> del Problema</a:t>
            </a:r>
          </a:p>
          <a:p>
            <a:r>
              <a:rPr lang="es-ES_tradnl" dirty="0" smtClean="0"/>
              <a:t>Levantamiento de Procesos</a:t>
            </a:r>
          </a:p>
          <a:p>
            <a:r>
              <a:rPr lang="es-ES_tradnl" dirty="0"/>
              <a:t>Análisis </a:t>
            </a:r>
            <a:r>
              <a:rPr lang="es-ES" dirty="0"/>
              <a:t>de </a:t>
            </a:r>
            <a:r>
              <a:rPr lang="es-ES" dirty="0" smtClean="0"/>
              <a:t>Procesos</a:t>
            </a:r>
          </a:p>
          <a:p>
            <a:r>
              <a:rPr lang="es-ES" dirty="0"/>
              <a:t>Diagnostico de los Procesos</a:t>
            </a:r>
          </a:p>
          <a:p>
            <a:r>
              <a:rPr lang="es-ES" dirty="0"/>
              <a:t>Propuesta de ajuste</a:t>
            </a:r>
          </a:p>
          <a:p>
            <a:endParaRPr lang="es-ES" dirty="0"/>
          </a:p>
          <a:p>
            <a:endParaRPr lang="es-ES_tradnl" dirty="0" smtClean="0"/>
          </a:p>
        </p:txBody>
      </p:sp>
    </p:spTree>
    <p:extLst>
      <p:ext uri="{BB962C8B-B14F-4D97-AF65-F5344CB8AC3E}">
        <p14:creationId xmlns:p14="http://schemas.microsoft.com/office/powerpoint/2010/main" val="17077461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ext Box 125"/>
          <p:cNvSpPr>
            <a:spLocks/>
          </p:cNvSpPr>
          <p:nvPr/>
        </p:nvSpPr>
        <p:spPr>
          <a:xfrm>
            <a:off x="7428238" y="1735808"/>
            <a:ext cx="4589394" cy="2342604"/>
          </a:xfrm>
          <a:prstGeom prst="rect">
            <a:avLst/>
          </a:prstGeom>
          <a:solidFill>
            <a:schemeClr val="bg1"/>
          </a:solidFill>
          <a:ln w="31750">
            <a:solidFill>
              <a:srgbClr val="88A9D2"/>
            </a:solidFill>
            <a:round/>
            <a:headEnd/>
            <a:tailEnd/>
          </a:ln>
        </p:spPr>
        <p:txBody>
          <a:bodyPr wrap="none" numCol="1" anchor="ctr"/>
          <a:lstStyle/>
          <a:p>
            <a:endParaRPr>
              <a:latin typeface="Times" charset="0"/>
              <a:ea typeface="Times" charset="0"/>
              <a:cs typeface="Times" charset="0"/>
            </a:endParaRPr>
          </a:p>
        </p:txBody>
      </p:sp>
      <p:sp>
        <p:nvSpPr>
          <p:cNvPr id="2" name="Título 1"/>
          <p:cNvSpPr>
            <a:spLocks noGrp="1"/>
          </p:cNvSpPr>
          <p:nvPr>
            <p:ph type="title"/>
          </p:nvPr>
        </p:nvSpPr>
        <p:spPr/>
        <p:txBody>
          <a:bodyPr/>
          <a:lstStyle/>
          <a:p>
            <a:r>
              <a:rPr lang="es-ES_tradnl" dirty="0" smtClean="0"/>
              <a:t>Análisis del Problema</a:t>
            </a:r>
            <a:endParaRPr lang="es-ES" dirty="0"/>
          </a:p>
        </p:txBody>
      </p:sp>
      <p:sp>
        <p:nvSpPr>
          <p:cNvPr id="3" name="Marcador de contenido 2"/>
          <p:cNvSpPr>
            <a:spLocks noGrp="1"/>
          </p:cNvSpPr>
          <p:nvPr>
            <p:ph sz="half" idx="1"/>
          </p:nvPr>
        </p:nvSpPr>
        <p:spPr>
          <a:xfrm>
            <a:off x="677334" y="2160589"/>
            <a:ext cx="4184035" cy="4321807"/>
          </a:xfrm>
        </p:spPr>
        <p:txBody>
          <a:bodyPr>
            <a:normAutofit/>
          </a:bodyPr>
          <a:lstStyle/>
          <a:p>
            <a:r>
              <a:rPr lang="es-ES" dirty="0" smtClean="0"/>
              <a:t>Identificación</a:t>
            </a:r>
            <a:r>
              <a:rPr lang="es-ES_tradnl" dirty="0" smtClean="0"/>
              <a:t> del Problema</a:t>
            </a:r>
          </a:p>
          <a:p>
            <a:r>
              <a:rPr lang="es-ES_tradnl" dirty="0" smtClean="0"/>
              <a:t>Levantamiento de Procesos</a:t>
            </a:r>
          </a:p>
          <a:p>
            <a:r>
              <a:rPr lang="es-ES_tradnl" dirty="0">
                <a:solidFill>
                  <a:schemeClr val="bg2">
                    <a:lumMod val="75000"/>
                  </a:schemeClr>
                </a:solidFill>
              </a:rPr>
              <a:t>Análisis </a:t>
            </a:r>
            <a:r>
              <a:rPr lang="es-ES" dirty="0">
                <a:solidFill>
                  <a:schemeClr val="bg2">
                    <a:lumMod val="75000"/>
                  </a:schemeClr>
                </a:solidFill>
              </a:rPr>
              <a:t>de </a:t>
            </a:r>
            <a:r>
              <a:rPr lang="es-ES" dirty="0" smtClean="0">
                <a:solidFill>
                  <a:schemeClr val="bg2">
                    <a:lumMod val="75000"/>
                  </a:schemeClr>
                </a:solidFill>
              </a:rPr>
              <a:t>Procesos</a:t>
            </a:r>
          </a:p>
          <a:p>
            <a:r>
              <a:rPr lang="es-ES" dirty="0">
                <a:solidFill>
                  <a:schemeClr val="bg2">
                    <a:lumMod val="75000"/>
                  </a:schemeClr>
                </a:solidFill>
              </a:rPr>
              <a:t>Diagnostico de los Procesos</a:t>
            </a:r>
          </a:p>
          <a:p>
            <a:r>
              <a:rPr lang="es-ES" dirty="0">
                <a:solidFill>
                  <a:schemeClr val="bg2">
                    <a:lumMod val="75000"/>
                  </a:schemeClr>
                </a:solidFill>
              </a:rPr>
              <a:t>Propuesta de ajuste</a:t>
            </a:r>
          </a:p>
          <a:p>
            <a:endParaRPr lang="es-ES" dirty="0"/>
          </a:p>
          <a:p>
            <a:endParaRPr lang="es-ES_tradnl" dirty="0" smtClean="0"/>
          </a:p>
        </p:txBody>
      </p:sp>
      <p:sp>
        <p:nvSpPr>
          <p:cNvPr id="51" name="Text Box 69"/>
          <p:cNvSpPr>
            <a:spLocks/>
          </p:cNvSpPr>
          <p:nvPr/>
        </p:nvSpPr>
        <p:spPr>
          <a:xfrm>
            <a:off x="4133033" y="1930400"/>
            <a:ext cx="1259094" cy="2621880"/>
          </a:xfrm>
          <a:prstGeom prst="rect">
            <a:avLst/>
          </a:prstGeom>
          <a:noFill/>
          <a:ln w="31750">
            <a:solidFill>
              <a:srgbClr val="88A9D2"/>
            </a:solidFill>
            <a:round/>
            <a:headEnd/>
            <a:tailEnd/>
          </a:ln>
        </p:spPr>
        <p:txBody>
          <a:bodyPr wrap="none" numCol="1" anchor="ctr"/>
          <a:lstStyle/>
          <a:p>
            <a:endParaRPr>
              <a:latin typeface="Times" charset="0"/>
              <a:ea typeface="Times" charset="0"/>
              <a:cs typeface="Times" charset="0"/>
            </a:endParaRPr>
          </a:p>
        </p:txBody>
      </p:sp>
      <p:sp>
        <p:nvSpPr>
          <p:cNvPr id="52" name="Text Box 71"/>
          <p:cNvSpPr>
            <a:spLocks/>
          </p:cNvSpPr>
          <p:nvPr/>
        </p:nvSpPr>
        <p:spPr>
          <a:xfrm>
            <a:off x="7508995" y="2785372"/>
            <a:ext cx="4380990" cy="532731"/>
          </a:xfrm>
          <a:prstGeom prst="rect">
            <a:avLst/>
          </a:prstGeom>
          <a:solidFill>
            <a:schemeClr val="bg1"/>
          </a:solidFill>
          <a:ln w="19050">
            <a:solidFill>
              <a:srgbClr val="0070C0"/>
            </a:solidFill>
            <a:round/>
            <a:headEnd/>
            <a:tailEnd/>
          </a:ln>
          <a:effectLst>
            <a:outerShdw blurRad="63500" dist="38100" dir="2700000">
              <a:srgbClr val="000000">
                <a:alpha val="39999"/>
              </a:srgbClr>
            </a:outerShdw>
          </a:effectLst>
        </p:spPr>
        <p:txBody>
          <a:bodyPr wrap="none" numCol="1" anchor="ctr"/>
          <a:lstStyle/>
          <a:p>
            <a:endParaRPr>
              <a:latin typeface="Times" charset="0"/>
              <a:ea typeface="Times" charset="0"/>
              <a:cs typeface="Times" charset="0"/>
            </a:endParaRPr>
          </a:p>
        </p:txBody>
      </p:sp>
      <p:sp>
        <p:nvSpPr>
          <p:cNvPr id="53" name="Text Box 74"/>
          <p:cNvSpPr>
            <a:spLocks/>
          </p:cNvSpPr>
          <p:nvPr/>
        </p:nvSpPr>
        <p:spPr>
          <a:xfrm>
            <a:off x="7508995" y="3439879"/>
            <a:ext cx="4380990" cy="542116"/>
          </a:xfrm>
          <a:prstGeom prst="rect">
            <a:avLst/>
          </a:prstGeom>
          <a:solidFill>
            <a:schemeClr val="bg1"/>
          </a:solidFill>
          <a:ln w="19050">
            <a:solidFill>
              <a:srgbClr val="0070C0"/>
            </a:solidFill>
            <a:round/>
            <a:headEnd/>
            <a:tailEnd/>
          </a:ln>
          <a:effectLst>
            <a:outerShdw blurRad="63500" dist="38100" dir="2700000">
              <a:srgbClr val="000000">
                <a:alpha val="39999"/>
              </a:srgbClr>
            </a:outerShdw>
          </a:effectLst>
        </p:spPr>
        <p:txBody>
          <a:bodyPr wrap="none" numCol="1" anchor="ctr"/>
          <a:lstStyle/>
          <a:p>
            <a:endParaRPr>
              <a:latin typeface="Times" charset="0"/>
              <a:ea typeface="Times" charset="0"/>
              <a:cs typeface="Times" charset="0"/>
            </a:endParaRPr>
          </a:p>
        </p:txBody>
      </p:sp>
      <p:sp>
        <p:nvSpPr>
          <p:cNvPr id="54" name="Text Box 78"/>
          <p:cNvSpPr>
            <a:spLocks/>
          </p:cNvSpPr>
          <p:nvPr/>
        </p:nvSpPr>
        <p:spPr>
          <a:xfrm>
            <a:off x="7508995" y="1849766"/>
            <a:ext cx="2221528" cy="813830"/>
          </a:xfrm>
          <a:prstGeom prst="rect">
            <a:avLst/>
          </a:prstGeom>
          <a:solidFill>
            <a:schemeClr val="bg1"/>
          </a:solidFill>
          <a:ln w="19050">
            <a:solidFill>
              <a:srgbClr val="0070C0"/>
            </a:solidFill>
            <a:round/>
            <a:headEnd/>
            <a:tailEnd/>
          </a:ln>
          <a:effectLst>
            <a:outerShdw blurRad="63500" dist="38100" dir="2700000">
              <a:srgbClr val="000000">
                <a:alpha val="39999"/>
              </a:srgbClr>
            </a:outerShdw>
          </a:effectLst>
        </p:spPr>
        <p:txBody>
          <a:bodyPr wrap="none" numCol="1" anchor="ctr"/>
          <a:lstStyle/>
          <a:p>
            <a:endParaRPr>
              <a:latin typeface="Times" charset="0"/>
              <a:ea typeface="Times" charset="0"/>
              <a:cs typeface="Times" charset="0"/>
            </a:endParaRPr>
          </a:p>
        </p:txBody>
      </p:sp>
      <p:sp>
        <p:nvSpPr>
          <p:cNvPr id="55" name="Text Box 79"/>
          <p:cNvSpPr>
            <a:spLocks/>
          </p:cNvSpPr>
          <p:nvPr/>
        </p:nvSpPr>
        <p:spPr>
          <a:xfrm>
            <a:off x="9803762" y="1846601"/>
            <a:ext cx="2086223" cy="816995"/>
          </a:xfrm>
          <a:prstGeom prst="rect">
            <a:avLst/>
          </a:prstGeom>
          <a:solidFill>
            <a:schemeClr val="bg1"/>
          </a:solidFill>
          <a:ln w="19050">
            <a:solidFill>
              <a:srgbClr val="0070C0"/>
            </a:solidFill>
            <a:round/>
            <a:headEnd/>
            <a:tailEnd/>
          </a:ln>
          <a:effectLst>
            <a:outerShdw blurRad="63500" dist="38100" dir="2700000">
              <a:srgbClr val="000000">
                <a:alpha val="39999"/>
              </a:srgbClr>
            </a:outerShdw>
          </a:effectLst>
        </p:spPr>
        <p:txBody>
          <a:bodyPr wrap="none" numCol="1" anchor="ctr"/>
          <a:lstStyle/>
          <a:p>
            <a:endParaRPr>
              <a:latin typeface="Times" charset="0"/>
              <a:ea typeface="Times" charset="0"/>
              <a:cs typeface="Times" charset="0"/>
            </a:endParaRPr>
          </a:p>
        </p:txBody>
      </p:sp>
      <p:sp>
        <p:nvSpPr>
          <p:cNvPr id="56" name="Text Box 96"/>
          <p:cNvSpPr>
            <a:spLocks/>
          </p:cNvSpPr>
          <p:nvPr/>
        </p:nvSpPr>
        <p:spPr>
          <a:xfrm>
            <a:off x="7593842" y="2947745"/>
            <a:ext cx="1330523" cy="293595"/>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CONTABILIDAD</a:t>
            </a:r>
          </a:p>
          <a:p>
            <a:pPr marL="0" indent="0" algn="ctr">
              <a:lnSpc>
                <a:spcPct val="70000"/>
              </a:lnSpc>
            </a:pPr>
            <a:endParaRPr lang="en-US" sz="1100" b="1" dirty="0" smtClean="0">
              <a:solidFill>
                <a:srgbClr val="000000"/>
              </a:solidFill>
              <a:latin typeface="Times" charset="0"/>
              <a:ea typeface="Times" charset="0"/>
              <a:cs typeface="Times" charset="0"/>
            </a:endParaRPr>
          </a:p>
        </p:txBody>
      </p:sp>
      <p:sp>
        <p:nvSpPr>
          <p:cNvPr id="57" name="Text Box 114"/>
          <p:cNvSpPr>
            <a:spLocks/>
          </p:cNvSpPr>
          <p:nvPr/>
        </p:nvSpPr>
        <p:spPr>
          <a:xfrm>
            <a:off x="7593842" y="3567954"/>
            <a:ext cx="1472882" cy="302486"/>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REQUERIMIENTOS</a:t>
            </a:r>
          </a:p>
          <a:p>
            <a:pPr marL="0" indent="0" algn="ctr">
              <a:lnSpc>
                <a:spcPct val="70000"/>
              </a:lnSpc>
            </a:pPr>
            <a:endParaRPr lang="en-US" sz="1100" b="1" dirty="0" smtClean="0">
              <a:solidFill>
                <a:srgbClr val="000000"/>
              </a:solidFill>
              <a:latin typeface="Times" charset="0"/>
              <a:ea typeface="Times" charset="0"/>
              <a:cs typeface="Times" charset="0"/>
            </a:endParaRPr>
          </a:p>
        </p:txBody>
      </p:sp>
      <p:sp>
        <p:nvSpPr>
          <p:cNvPr id="58" name="Text Box 115"/>
          <p:cNvSpPr>
            <a:spLocks/>
          </p:cNvSpPr>
          <p:nvPr/>
        </p:nvSpPr>
        <p:spPr>
          <a:xfrm>
            <a:off x="9159760" y="3567954"/>
            <a:ext cx="1303522" cy="302486"/>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APOYO A LA VENTA</a:t>
            </a:r>
          </a:p>
          <a:p>
            <a:pPr marL="0" indent="0" algn="ctr">
              <a:lnSpc>
                <a:spcPct val="70000"/>
              </a:lnSpc>
            </a:pPr>
            <a:endParaRPr lang="en-US" sz="1100" b="1" dirty="0" smtClean="0">
              <a:solidFill>
                <a:srgbClr val="000000"/>
              </a:solidFill>
              <a:latin typeface="Times" charset="0"/>
              <a:ea typeface="Times" charset="0"/>
              <a:cs typeface="Times" charset="0"/>
            </a:endParaRPr>
          </a:p>
        </p:txBody>
      </p:sp>
      <p:sp>
        <p:nvSpPr>
          <p:cNvPr id="60" name="Text Box 119"/>
          <p:cNvSpPr>
            <a:spLocks/>
          </p:cNvSpPr>
          <p:nvPr/>
        </p:nvSpPr>
        <p:spPr>
          <a:xfrm>
            <a:off x="10533891" y="2947745"/>
            <a:ext cx="1303386" cy="293595"/>
          </a:xfrm>
          <a:prstGeom prst="rect">
            <a:avLst/>
          </a:prstGeom>
          <a:solidFill>
            <a:srgbClr val="CCECFF">
              <a:alpha val="25882"/>
            </a:srgbClr>
          </a:solidFill>
          <a:ln w="12700">
            <a:solidFill>
              <a:srgbClr val="899DA2"/>
            </a:solidFill>
            <a:round/>
            <a:headEnd/>
            <a:tailEnd/>
          </a:ln>
        </p:spPr>
        <p:txBody>
          <a:bodyPr lIns="0" tIns="0" rIns="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TARIFICACIÓN TARJETAS</a:t>
            </a:r>
          </a:p>
        </p:txBody>
      </p:sp>
      <p:sp>
        <p:nvSpPr>
          <p:cNvPr id="62" name="Text Box 126"/>
          <p:cNvSpPr txBox="1">
            <a:spLocks/>
          </p:cNvSpPr>
          <p:nvPr/>
        </p:nvSpPr>
        <p:spPr>
          <a:xfrm>
            <a:off x="4339732" y="1853601"/>
            <a:ext cx="775336" cy="153597"/>
          </a:xfrm>
          <a:prstGeom prst="rect">
            <a:avLst/>
          </a:prstGeom>
          <a:gradFill rotWithShape="1">
            <a:gsLst>
              <a:gs pos="0">
                <a:srgbClr val="E1E1E1"/>
              </a:gs>
              <a:gs pos="35001">
                <a:srgbClr val="E9E9E9"/>
              </a:gs>
              <a:gs pos="100000">
                <a:srgbClr val="F7F7F7"/>
              </a:gs>
            </a:gsLst>
            <a:lin ang="16200000" scaled="1"/>
          </a:gradFill>
          <a:ln w="6350">
            <a:solidFill>
              <a:srgbClr val="6B95C7"/>
            </a:solidFill>
            <a:round/>
            <a:headEnd/>
            <a:tailEnd/>
          </a:ln>
          <a:effectLst>
            <a:outerShdw blurRad="63500" dist="20000" dir="5400000">
              <a:srgbClr val="000000">
                <a:alpha val="37999"/>
              </a:srgbClr>
            </a:outerShdw>
          </a:effectLst>
        </p:spPr>
        <p:txBody>
          <a:bodyPr wrap="square" lIns="18000" tIns="18000" rIns="18000" bIns="0" numCol="1" anchor="ctr" anchorCtr="1">
            <a:spAutoFit/>
          </a:bodyPr>
          <a:lstStyle/>
          <a:p>
            <a:pPr marL="0" indent="0" algn="ctr">
              <a:lnSpc>
                <a:spcPct val="80000"/>
              </a:lnSpc>
            </a:pPr>
            <a:r>
              <a:rPr lang="en-US" sz="1100" b="1" dirty="0" smtClean="0">
                <a:solidFill>
                  <a:srgbClr val="000000"/>
                </a:solidFill>
                <a:effectLst>
                  <a:outerShdw blurRad="38100" dist="38100" dir="2700000" algn="tl">
                    <a:srgbClr val="C0C0C0"/>
                  </a:outerShdw>
                </a:effectLst>
                <a:latin typeface="Times" charset="0"/>
                <a:ea typeface="Times" charset="0"/>
                <a:cs typeface="Times" charset="0"/>
              </a:rPr>
              <a:t>CANALES</a:t>
            </a:r>
            <a:endParaRPr lang="en-US" sz="1050" b="1" dirty="0" smtClean="0">
              <a:solidFill>
                <a:srgbClr val="000000"/>
              </a:solidFill>
              <a:effectLst>
                <a:outerShdw blurRad="38100" dist="38100" dir="2700000" algn="tl">
                  <a:srgbClr val="C0C0C0"/>
                </a:outerShdw>
              </a:effectLst>
              <a:latin typeface="Times" charset="0"/>
              <a:ea typeface="Times" charset="0"/>
              <a:cs typeface="Times" charset="0"/>
            </a:endParaRPr>
          </a:p>
        </p:txBody>
      </p:sp>
      <p:sp>
        <p:nvSpPr>
          <p:cNvPr id="63" name="Text Box 128"/>
          <p:cNvSpPr>
            <a:spLocks/>
          </p:cNvSpPr>
          <p:nvPr/>
        </p:nvSpPr>
        <p:spPr>
          <a:xfrm>
            <a:off x="9066724" y="2949602"/>
            <a:ext cx="1346645" cy="291738"/>
          </a:xfrm>
          <a:prstGeom prst="rect">
            <a:avLst/>
          </a:prstGeom>
          <a:solidFill>
            <a:srgbClr val="CCECFF">
              <a:alpha val="25882"/>
            </a:srgbClr>
          </a:solidFill>
          <a:ln w="12700">
            <a:solidFill>
              <a:srgbClr val="899DA2"/>
            </a:solidFill>
            <a:round/>
            <a:headEnd/>
            <a:tailEnd/>
          </a:ln>
        </p:spPr>
        <p:txBody>
          <a:bodyPr lIns="0" tIns="0" rIns="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TRANSFERENCIAS</a:t>
            </a:r>
          </a:p>
          <a:p>
            <a:pPr marL="0" indent="0" algn="ctr">
              <a:lnSpc>
                <a:spcPct val="70000"/>
              </a:lnSpc>
            </a:pPr>
            <a:r>
              <a:rPr lang="en-US" sz="1100" b="1" dirty="0" smtClean="0">
                <a:solidFill>
                  <a:srgbClr val="000000"/>
                </a:solidFill>
                <a:latin typeface="Times" charset="0"/>
                <a:ea typeface="Times" charset="0"/>
                <a:cs typeface="Times" charset="0"/>
              </a:rPr>
              <a:t>FONDOS</a:t>
            </a:r>
          </a:p>
        </p:txBody>
      </p:sp>
      <p:sp>
        <p:nvSpPr>
          <p:cNvPr id="64" name="Text Box 134"/>
          <p:cNvSpPr>
            <a:spLocks/>
          </p:cNvSpPr>
          <p:nvPr/>
        </p:nvSpPr>
        <p:spPr>
          <a:xfrm>
            <a:off x="7594309" y="2354969"/>
            <a:ext cx="1124457" cy="204658"/>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CRÉDITOS</a:t>
            </a:r>
          </a:p>
          <a:p>
            <a:pPr marL="0" indent="0" algn="ctr">
              <a:lnSpc>
                <a:spcPct val="70000"/>
              </a:lnSpc>
            </a:pPr>
            <a:endParaRPr lang="en-US" sz="800" b="1" dirty="0" smtClean="0">
              <a:solidFill>
                <a:srgbClr val="000000"/>
              </a:solidFill>
              <a:latin typeface="Times" charset="0"/>
              <a:ea typeface="Times" charset="0"/>
              <a:cs typeface="Times" charset="0"/>
            </a:endParaRPr>
          </a:p>
        </p:txBody>
      </p:sp>
      <p:sp>
        <p:nvSpPr>
          <p:cNvPr id="65" name="Text Box 135"/>
          <p:cNvSpPr>
            <a:spLocks/>
          </p:cNvSpPr>
          <p:nvPr/>
        </p:nvSpPr>
        <p:spPr>
          <a:xfrm>
            <a:off x="8779967" y="1979070"/>
            <a:ext cx="859206" cy="307989"/>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LÍNEA DE CRÉDITO</a:t>
            </a:r>
          </a:p>
          <a:p>
            <a:pPr marL="0" indent="0" algn="ctr">
              <a:lnSpc>
                <a:spcPct val="70000"/>
              </a:lnSpc>
            </a:pPr>
            <a:endParaRPr lang="en-US" sz="1100" b="1" dirty="0" smtClean="0">
              <a:solidFill>
                <a:srgbClr val="000000"/>
              </a:solidFill>
              <a:latin typeface="Times" charset="0"/>
              <a:ea typeface="Times" charset="0"/>
              <a:cs typeface="Times" charset="0"/>
            </a:endParaRPr>
          </a:p>
        </p:txBody>
      </p:sp>
      <p:sp>
        <p:nvSpPr>
          <p:cNvPr id="66" name="Text Box 136"/>
          <p:cNvSpPr>
            <a:spLocks/>
          </p:cNvSpPr>
          <p:nvPr/>
        </p:nvSpPr>
        <p:spPr>
          <a:xfrm>
            <a:off x="7594309" y="1979070"/>
            <a:ext cx="1124457" cy="307989"/>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TARJETAS DE CRÉDITO</a:t>
            </a:r>
          </a:p>
          <a:p>
            <a:pPr marL="0" indent="0" algn="ctr">
              <a:lnSpc>
                <a:spcPct val="70000"/>
              </a:lnSpc>
            </a:pPr>
            <a:endParaRPr lang="en-US" sz="1100" b="1" dirty="0" smtClean="0">
              <a:solidFill>
                <a:srgbClr val="000000"/>
              </a:solidFill>
              <a:latin typeface="Times" charset="0"/>
              <a:ea typeface="Times" charset="0"/>
              <a:cs typeface="Times" charset="0"/>
            </a:endParaRPr>
          </a:p>
        </p:txBody>
      </p:sp>
      <p:sp>
        <p:nvSpPr>
          <p:cNvPr id="67" name="Text Box 140"/>
          <p:cNvSpPr txBox="1">
            <a:spLocks/>
          </p:cNvSpPr>
          <p:nvPr/>
        </p:nvSpPr>
        <p:spPr>
          <a:xfrm>
            <a:off x="7596416" y="1784590"/>
            <a:ext cx="886835" cy="147442"/>
          </a:xfrm>
          <a:prstGeom prst="rect">
            <a:avLst/>
          </a:prstGeom>
          <a:gradFill rotWithShape="1">
            <a:gsLst>
              <a:gs pos="0">
                <a:srgbClr val="E1E1E1"/>
              </a:gs>
              <a:gs pos="35001">
                <a:srgbClr val="E9E9E9"/>
              </a:gs>
              <a:gs pos="100000">
                <a:srgbClr val="F7F7F7"/>
              </a:gs>
            </a:gsLst>
            <a:lin ang="16200000" scaled="1"/>
          </a:gradFill>
          <a:ln w="6350">
            <a:solidFill>
              <a:srgbClr val="6B95C7"/>
            </a:solidFill>
            <a:round/>
            <a:headEnd/>
            <a:tailEnd/>
          </a:ln>
          <a:effectLst>
            <a:outerShdw blurRad="63500" dist="20000" dir="5400000">
              <a:srgbClr val="000000">
                <a:alpha val="37999"/>
              </a:srgbClr>
            </a:outerShdw>
          </a:effectLst>
        </p:spPr>
        <p:txBody>
          <a:bodyPr wrap="square" lIns="18000" tIns="18000" rIns="18000" bIns="0" numCol="1" anchor="ctr" anchorCtr="1">
            <a:spAutoFit/>
          </a:bodyPr>
          <a:lstStyle/>
          <a:p>
            <a:pPr marL="0" indent="0" algn="ctr">
              <a:lnSpc>
                <a:spcPct val="80000"/>
              </a:lnSpc>
            </a:pPr>
            <a:r>
              <a:rPr lang="en-US" sz="1050" b="1" dirty="0" smtClean="0">
                <a:solidFill>
                  <a:srgbClr val="000000"/>
                </a:solidFill>
                <a:effectLst>
                  <a:outerShdw blurRad="38100" dist="38100" dir="2700000" algn="tl">
                    <a:srgbClr val="C0C0C0"/>
                  </a:outerShdw>
                </a:effectLst>
                <a:latin typeface="Times" charset="0"/>
                <a:ea typeface="Times" charset="0"/>
                <a:cs typeface="Times" charset="0"/>
              </a:rPr>
              <a:t>ACTIVOS</a:t>
            </a:r>
            <a:endParaRPr lang="en-US" sz="800" b="1" dirty="0" smtClean="0">
              <a:solidFill>
                <a:srgbClr val="000000"/>
              </a:solidFill>
              <a:effectLst>
                <a:outerShdw blurRad="38100" dist="38100" dir="2700000" algn="tl">
                  <a:srgbClr val="C0C0C0"/>
                </a:outerShdw>
              </a:effectLst>
              <a:latin typeface="Times" charset="0"/>
              <a:ea typeface="Times" charset="0"/>
              <a:cs typeface="Times" charset="0"/>
            </a:endParaRPr>
          </a:p>
        </p:txBody>
      </p:sp>
      <p:sp>
        <p:nvSpPr>
          <p:cNvPr id="68" name="Text Box 141"/>
          <p:cNvSpPr>
            <a:spLocks/>
          </p:cNvSpPr>
          <p:nvPr/>
        </p:nvSpPr>
        <p:spPr>
          <a:xfrm>
            <a:off x="9856385" y="1979237"/>
            <a:ext cx="889034" cy="294284"/>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050" b="1" dirty="0" smtClean="0">
                <a:solidFill>
                  <a:srgbClr val="000000"/>
                </a:solidFill>
                <a:latin typeface="Times" charset="0"/>
                <a:ea typeface="Times" charset="0"/>
                <a:cs typeface="Times" charset="0"/>
              </a:rPr>
              <a:t>CUENTA CORRIENTE</a:t>
            </a:r>
          </a:p>
          <a:p>
            <a:pPr marL="0" indent="0" algn="ctr">
              <a:lnSpc>
                <a:spcPct val="70000"/>
              </a:lnSpc>
            </a:pPr>
            <a:endParaRPr lang="en-US" sz="1050" b="1" dirty="0" smtClean="0">
              <a:solidFill>
                <a:srgbClr val="000000"/>
              </a:solidFill>
              <a:latin typeface="Times" charset="0"/>
              <a:ea typeface="Times" charset="0"/>
              <a:cs typeface="Times" charset="0"/>
            </a:endParaRPr>
          </a:p>
        </p:txBody>
      </p:sp>
      <p:sp>
        <p:nvSpPr>
          <p:cNvPr id="70" name="Text Box 143"/>
          <p:cNvSpPr>
            <a:spLocks/>
          </p:cNvSpPr>
          <p:nvPr/>
        </p:nvSpPr>
        <p:spPr>
          <a:xfrm>
            <a:off x="9856385" y="2328508"/>
            <a:ext cx="884741" cy="256174"/>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CUENTA</a:t>
            </a:r>
          </a:p>
          <a:p>
            <a:pPr marL="0" indent="0" algn="ctr">
              <a:lnSpc>
                <a:spcPct val="70000"/>
              </a:lnSpc>
            </a:pPr>
            <a:r>
              <a:rPr lang="en-US" sz="1100" b="1" dirty="0" smtClean="0">
                <a:solidFill>
                  <a:srgbClr val="000000"/>
                </a:solidFill>
                <a:latin typeface="Times" charset="0"/>
                <a:ea typeface="Times" charset="0"/>
                <a:cs typeface="Times" charset="0"/>
              </a:rPr>
              <a:t>AHORRO</a:t>
            </a:r>
            <a:endParaRPr lang="en-US" sz="1100" b="1" dirty="0">
              <a:solidFill>
                <a:srgbClr val="000000"/>
              </a:solidFill>
              <a:latin typeface="Times" charset="0"/>
              <a:ea typeface="Times" charset="0"/>
              <a:cs typeface="Times" charset="0"/>
            </a:endParaRPr>
          </a:p>
          <a:p>
            <a:pPr marL="0" indent="0" algn="ctr">
              <a:lnSpc>
                <a:spcPct val="70000"/>
              </a:lnSpc>
            </a:pPr>
            <a:endParaRPr lang="en-US" sz="1100" b="1" dirty="0" smtClean="0">
              <a:solidFill>
                <a:srgbClr val="000000"/>
              </a:solidFill>
              <a:latin typeface="Times" charset="0"/>
              <a:ea typeface="Times" charset="0"/>
              <a:cs typeface="Times" charset="0"/>
            </a:endParaRPr>
          </a:p>
        </p:txBody>
      </p:sp>
      <p:sp>
        <p:nvSpPr>
          <p:cNvPr id="72" name="Text Box 145"/>
          <p:cNvSpPr txBox="1">
            <a:spLocks/>
          </p:cNvSpPr>
          <p:nvPr/>
        </p:nvSpPr>
        <p:spPr>
          <a:xfrm>
            <a:off x="9842537" y="1778436"/>
            <a:ext cx="943493" cy="153597"/>
          </a:xfrm>
          <a:prstGeom prst="rect">
            <a:avLst/>
          </a:prstGeom>
          <a:gradFill rotWithShape="1">
            <a:gsLst>
              <a:gs pos="0">
                <a:srgbClr val="E1E1E1"/>
              </a:gs>
              <a:gs pos="35001">
                <a:srgbClr val="E9E9E9"/>
              </a:gs>
              <a:gs pos="100000">
                <a:srgbClr val="F7F7F7"/>
              </a:gs>
            </a:gsLst>
            <a:lin ang="16200000" scaled="1"/>
          </a:gradFill>
          <a:ln w="6350">
            <a:solidFill>
              <a:srgbClr val="6B95C7"/>
            </a:solidFill>
            <a:round/>
            <a:headEnd/>
            <a:tailEnd/>
          </a:ln>
          <a:effectLst>
            <a:outerShdw blurRad="63500" dist="20000" dir="5400000">
              <a:srgbClr val="000000">
                <a:alpha val="37999"/>
              </a:srgbClr>
            </a:outerShdw>
          </a:effectLst>
        </p:spPr>
        <p:txBody>
          <a:bodyPr wrap="square" lIns="18000" tIns="18000" rIns="18000" bIns="0" numCol="1" anchor="ctr" anchorCtr="1">
            <a:spAutoFit/>
          </a:bodyPr>
          <a:lstStyle/>
          <a:p>
            <a:pPr marL="0" indent="0" algn="ctr">
              <a:lnSpc>
                <a:spcPct val="80000"/>
              </a:lnSpc>
            </a:pPr>
            <a:r>
              <a:rPr lang="en-US" sz="1100" b="1" dirty="0" smtClean="0">
                <a:solidFill>
                  <a:srgbClr val="000000"/>
                </a:solidFill>
                <a:effectLst>
                  <a:outerShdw blurRad="38100" dist="38100" dir="2700000" algn="tl">
                    <a:srgbClr val="C0C0C0"/>
                  </a:outerShdw>
                </a:effectLst>
                <a:latin typeface="Times" charset="0"/>
                <a:ea typeface="Times" charset="0"/>
                <a:cs typeface="Times" charset="0"/>
              </a:rPr>
              <a:t>PASIVOS</a:t>
            </a:r>
            <a:endParaRPr lang="en-US" sz="800" b="1" dirty="0" smtClean="0">
              <a:solidFill>
                <a:srgbClr val="000000"/>
              </a:solidFill>
              <a:effectLst>
                <a:outerShdw blurRad="38100" dist="38100" dir="2700000" algn="tl">
                  <a:srgbClr val="C0C0C0"/>
                </a:outerShdw>
              </a:effectLst>
              <a:latin typeface="Times" charset="0"/>
              <a:ea typeface="Times" charset="0"/>
              <a:cs typeface="Times" charset="0"/>
            </a:endParaRPr>
          </a:p>
        </p:txBody>
      </p:sp>
      <p:sp>
        <p:nvSpPr>
          <p:cNvPr id="73" name="Text Box 148"/>
          <p:cNvSpPr txBox="1">
            <a:spLocks/>
          </p:cNvSpPr>
          <p:nvPr/>
        </p:nvSpPr>
        <p:spPr>
          <a:xfrm>
            <a:off x="7601905" y="2721595"/>
            <a:ext cx="881346" cy="153597"/>
          </a:xfrm>
          <a:prstGeom prst="rect">
            <a:avLst/>
          </a:prstGeom>
          <a:gradFill rotWithShape="1">
            <a:gsLst>
              <a:gs pos="0">
                <a:srgbClr val="E1E1E1"/>
              </a:gs>
              <a:gs pos="35001">
                <a:srgbClr val="E9E9E9"/>
              </a:gs>
              <a:gs pos="100000">
                <a:srgbClr val="F7F7F7"/>
              </a:gs>
            </a:gsLst>
            <a:lin ang="16200000" scaled="1"/>
          </a:gradFill>
          <a:ln w="6350">
            <a:solidFill>
              <a:srgbClr val="6B95C7"/>
            </a:solidFill>
            <a:round/>
            <a:headEnd/>
            <a:tailEnd/>
          </a:ln>
          <a:effectLst>
            <a:outerShdw blurRad="63500" dist="20000" dir="5400000">
              <a:srgbClr val="000000">
                <a:alpha val="37999"/>
              </a:srgbClr>
            </a:outerShdw>
          </a:effectLst>
        </p:spPr>
        <p:txBody>
          <a:bodyPr wrap="square" lIns="18000" tIns="18000" rIns="18000" bIns="0" numCol="1" anchor="ctr" anchorCtr="1">
            <a:spAutoFit/>
          </a:bodyPr>
          <a:lstStyle/>
          <a:p>
            <a:pPr marL="0" indent="0" algn="ctr">
              <a:lnSpc>
                <a:spcPct val="80000"/>
              </a:lnSpc>
            </a:pPr>
            <a:r>
              <a:rPr lang="en-US" sz="1100" b="1" dirty="0" smtClean="0">
                <a:solidFill>
                  <a:srgbClr val="000000"/>
                </a:solidFill>
                <a:effectLst>
                  <a:outerShdw blurRad="38100" dist="38100" dir="2700000" algn="tl">
                    <a:srgbClr val="C0C0C0"/>
                  </a:outerShdw>
                </a:effectLst>
                <a:latin typeface="Times" charset="0"/>
                <a:ea typeface="Times" charset="0"/>
                <a:cs typeface="Times" charset="0"/>
              </a:rPr>
              <a:t>SERVICIOS</a:t>
            </a:r>
            <a:r>
              <a:rPr lang="en-US" sz="800" b="1" dirty="0" smtClean="0">
                <a:solidFill>
                  <a:srgbClr val="000000"/>
                </a:solidFill>
                <a:effectLst>
                  <a:outerShdw blurRad="38100" dist="38100" dir="2700000" algn="tl">
                    <a:srgbClr val="C0C0C0"/>
                  </a:outerShdw>
                </a:effectLst>
                <a:latin typeface="Times" charset="0"/>
                <a:ea typeface="Times" charset="0"/>
                <a:cs typeface="Times" charset="0"/>
              </a:rPr>
              <a:t> </a:t>
            </a:r>
          </a:p>
        </p:txBody>
      </p:sp>
      <p:sp>
        <p:nvSpPr>
          <p:cNvPr id="74" name="Text Box 150"/>
          <p:cNvSpPr txBox="1">
            <a:spLocks/>
          </p:cNvSpPr>
          <p:nvPr/>
        </p:nvSpPr>
        <p:spPr>
          <a:xfrm>
            <a:off x="7601905" y="3366558"/>
            <a:ext cx="881346" cy="153597"/>
          </a:xfrm>
          <a:prstGeom prst="rect">
            <a:avLst/>
          </a:prstGeom>
          <a:gradFill rotWithShape="1">
            <a:gsLst>
              <a:gs pos="0">
                <a:srgbClr val="E1E1E1"/>
              </a:gs>
              <a:gs pos="35001">
                <a:srgbClr val="E9E9E9"/>
              </a:gs>
              <a:gs pos="100000">
                <a:srgbClr val="F7F7F7"/>
              </a:gs>
            </a:gsLst>
            <a:lin ang="16200000" scaled="1"/>
          </a:gradFill>
          <a:ln w="6350">
            <a:solidFill>
              <a:srgbClr val="6B95C7"/>
            </a:solidFill>
            <a:round/>
            <a:headEnd/>
            <a:tailEnd/>
          </a:ln>
          <a:effectLst>
            <a:outerShdw blurRad="63500" dist="20000" dir="5400000">
              <a:srgbClr val="000000">
                <a:alpha val="37999"/>
              </a:srgbClr>
            </a:outerShdw>
          </a:effectLst>
        </p:spPr>
        <p:txBody>
          <a:bodyPr wrap="square" lIns="18000" tIns="18000" rIns="18000" bIns="0" numCol="1" anchor="ctr" anchorCtr="1">
            <a:spAutoFit/>
          </a:bodyPr>
          <a:lstStyle/>
          <a:p>
            <a:pPr marL="0" indent="0" algn="ctr">
              <a:lnSpc>
                <a:spcPct val="80000"/>
              </a:lnSpc>
            </a:pPr>
            <a:r>
              <a:rPr lang="en-US" sz="1100" b="1" dirty="0" smtClean="0">
                <a:solidFill>
                  <a:srgbClr val="000000"/>
                </a:solidFill>
                <a:effectLst>
                  <a:outerShdw blurRad="38100" dist="38100" dir="2700000" algn="tl">
                    <a:srgbClr val="C0C0C0"/>
                  </a:outerShdw>
                </a:effectLst>
                <a:latin typeface="Times" charset="0"/>
                <a:ea typeface="Times" charset="0"/>
                <a:cs typeface="Times" charset="0"/>
              </a:rPr>
              <a:t>CLIENTES</a:t>
            </a:r>
            <a:endParaRPr lang="en-US" sz="800" b="1" dirty="0" smtClean="0">
              <a:solidFill>
                <a:srgbClr val="000000"/>
              </a:solidFill>
              <a:effectLst>
                <a:outerShdw blurRad="38100" dist="38100" dir="2700000" algn="tl">
                  <a:srgbClr val="C0C0C0"/>
                </a:outerShdw>
              </a:effectLst>
              <a:latin typeface="Times" charset="0"/>
              <a:ea typeface="Times" charset="0"/>
              <a:cs typeface="Times" charset="0"/>
            </a:endParaRPr>
          </a:p>
        </p:txBody>
      </p:sp>
      <p:sp>
        <p:nvSpPr>
          <p:cNvPr id="75" name="Text Box 153"/>
          <p:cNvSpPr>
            <a:spLocks/>
          </p:cNvSpPr>
          <p:nvPr/>
        </p:nvSpPr>
        <p:spPr>
          <a:xfrm>
            <a:off x="5455138" y="1636954"/>
            <a:ext cx="1889894" cy="3192882"/>
          </a:xfrm>
          <a:prstGeom prst="leftRightArrow">
            <a:avLst>
              <a:gd name="adj1" fmla="val 94889"/>
              <a:gd name="adj2" fmla="val 8319"/>
            </a:avLst>
          </a:prstGeom>
          <a:noFill/>
          <a:ln w="31750">
            <a:solidFill>
              <a:srgbClr val="749BCA"/>
            </a:solidFill>
            <a:round/>
            <a:headEnd/>
            <a:tailEnd/>
          </a:ln>
        </p:spPr>
        <p:txBody>
          <a:bodyPr wrap="none" numCol="1" anchor="ctr"/>
          <a:lstStyle/>
          <a:p>
            <a:endParaRPr>
              <a:latin typeface="Times" charset="0"/>
              <a:ea typeface="Times" charset="0"/>
              <a:cs typeface="Times" charset="0"/>
            </a:endParaRPr>
          </a:p>
        </p:txBody>
      </p:sp>
      <p:sp>
        <p:nvSpPr>
          <p:cNvPr id="76" name="Text Box 181"/>
          <p:cNvSpPr txBox="1">
            <a:spLocks/>
          </p:cNvSpPr>
          <p:nvPr/>
        </p:nvSpPr>
        <p:spPr>
          <a:xfrm>
            <a:off x="5839392" y="1552345"/>
            <a:ext cx="1095767" cy="289019"/>
          </a:xfrm>
          <a:prstGeom prst="rect">
            <a:avLst/>
          </a:prstGeom>
          <a:gradFill rotWithShape="1">
            <a:gsLst>
              <a:gs pos="0">
                <a:srgbClr val="E1E1E1"/>
              </a:gs>
              <a:gs pos="35001">
                <a:srgbClr val="E9E9E9"/>
              </a:gs>
              <a:gs pos="100000">
                <a:srgbClr val="F7F7F7"/>
              </a:gs>
            </a:gsLst>
            <a:lin ang="16200000" scaled="1"/>
          </a:gradFill>
          <a:ln w="6350">
            <a:solidFill>
              <a:srgbClr val="6B95C7"/>
            </a:solidFill>
            <a:round/>
            <a:headEnd/>
            <a:tailEnd/>
          </a:ln>
          <a:effectLst>
            <a:outerShdw blurRad="63500" dist="20000" dir="5400000">
              <a:srgbClr val="000000">
                <a:alpha val="37999"/>
              </a:srgbClr>
            </a:outerShdw>
          </a:effectLst>
        </p:spPr>
        <p:txBody>
          <a:bodyPr wrap="square" lIns="18000" tIns="18000" rIns="18000" bIns="0" numCol="1" anchor="ctr" anchorCtr="1">
            <a:spAutoFit/>
          </a:bodyPr>
          <a:lstStyle/>
          <a:p>
            <a:pPr marL="0" indent="0" algn="ctr">
              <a:lnSpc>
                <a:spcPct val="80000"/>
              </a:lnSpc>
            </a:pPr>
            <a:r>
              <a:rPr lang="en-US" sz="1100" b="1" dirty="0" smtClean="0">
                <a:solidFill>
                  <a:srgbClr val="000000"/>
                </a:solidFill>
                <a:effectLst>
                  <a:outerShdw blurRad="38100" dist="38100" dir="2700000" algn="tl">
                    <a:srgbClr val="C0C0C0"/>
                  </a:outerShdw>
                </a:effectLst>
                <a:latin typeface="Times" charset="0"/>
                <a:ea typeface="Times" charset="0"/>
                <a:cs typeface="Times" charset="0"/>
              </a:rPr>
              <a:t>INTEGRACIÓN ONLINE</a:t>
            </a:r>
          </a:p>
        </p:txBody>
      </p:sp>
      <p:sp>
        <p:nvSpPr>
          <p:cNvPr id="77" name="Text Box 183"/>
          <p:cNvSpPr>
            <a:spLocks/>
          </p:cNvSpPr>
          <p:nvPr/>
        </p:nvSpPr>
        <p:spPr>
          <a:xfrm>
            <a:off x="5682975" y="1947942"/>
            <a:ext cx="1414921" cy="2496139"/>
          </a:xfrm>
          <a:prstGeom prst="rect">
            <a:avLst/>
          </a:prstGeom>
          <a:solidFill>
            <a:schemeClr val="bg1"/>
          </a:solidFill>
          <a:ln w="19050">
            <a:solidFill>
              <a:srgbClr val="0070C0"/>
            </a:solidFill>
            <a:round/>
            <a:headEnd/>
            <a:tailEnd/>
          </a:ln>
          <a:effectLst>
            <a:outerShdw blurRad="63500" dist="38100" dir="2700000">
              <a:srgbClr val="000000">
                <a:alpha val="39999"/>
              </a:srgbClr>
            </a:outerShdw>
          </a:effectLst>
        </p:spPr>
        <p:txBody>
          <a:bodyPr wrap="none" numCol="1" anchor="ctr"/>
          <a:lstStyle/>
          <a:p>
            <a:endParaRPr>
              <a:latin typeface="Times" charset="0"/>
              <a:ea typeface="Times" charset="0"/>
              <a:cs typeface="Times" charset="0"/>
            </a:endParaRPr>
          </a:p>
        </p:txBody>
      </p:sp>
      <p:sp>
        <p:nvSpPr>
          <p:cNvPr id="78" name="Text Box 184"/>
          <p:cNvSpPr txBox="1">
            <a:spLocks/>
          </p:cNvSpPr>
          <p:nvPr/>
        </p:nvSpPr>
        <p:spPr>
          <a:xfrm>
            <a:off x="5769897" y="2584682"/>
            <a:ext cx="1260376" cy="1232967"/>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050" b="1" dirty="0" smtClean="0">
                <a:solidFill>
                  <a:srgbClr val="000000"/>
                </a:solidFill>
                <a:latin typeface="Times" charset="0"/>
                <a:ea typeface="Times" charset="0"/>
                <a:cs typeface="Times" charset="0"/>
              </a:rPr>
              <a:t>SERVICIOS DEL BUS ORACLE </a:t>
            </a:r>
          </a:p>
        </p:txBody>
      </p:sp>
      <p:sp>
        <p:nvSpPr>
          <p:cNvPr id="81" name="Text Box 188"/>
          <p:cNvSpPr txBox="1">
            <a:spLocks/>
          </p:cNvSpPr>
          <p:nvPr/>
        </p:nvSpPr>
        <p:spPr>
          <a:xfrm>
            <a:off x="5951730" y="1878973"/>
            <a:ext cx="871090" cy="171773"/>
          </a:xfrm>
          <a:prstGeom prst="rect">
            <a:avLst/>
          </a:prstGeom>
          <a:gradFill rotWithShape="1">
            <a:gsLst>
              <a:gs pos="0">
                <a:srgbClr val="E1E1E1"/>
              </a:gs>
              <a:gs pos="35001">
                <a:srgbClr val="E9E9E9"/>
              </a:gs>
              <a:gs pos="100000">
                <a:srgbClr val="F7F7F7"/>
              </a:gs>
            </a:gsLst>
            <a:lin ang="16200000" scaled="1"/>
          </a:gradFill>
          <a:ln>
            <a:solidFill>
              <a:srgbClr val="B9B9B9"/>
            </a:solidFill>
            <a:round/>
            <a:headEnd/>
            <a:tailEnd/>
          </a:ln>
          <a:effectLst>
            <a:outerShdw blurRad="63500" dist="20000" dir="5400000">
              <a:srgbClr val="000000">
                <a:alpha val="37999"/>
              </a:srgbClr>
            </a:outerShdw>
          </a:effectLst>
        </p:spPr>
        <p:txBody>
          <a:bodyPr wrap="square" lIns="18000" tIns="18000" rIns="18000" bIns="18000" numCol="1" anchor="ctr" anchorCtr="1">
            <a:spAutoFit/>
          </a:bodyPr>
          <a:lstStyle/>
          <a:p>
            <a:pPr marL="0" indent="0" algn="ctr">
              <a:lnSpc>
                <a:spcPct val="80000"/>
              </a:lnSpc>
            </a:pPr>
            <a:r>
              <a:rPr lang="en-US" sz="1100" b="1" dirty="0" smtClean="0">
                <a:solidFill>
                  <a:srgbClr val="000000"/>
                </a:solidFill>
                <a:effectLst>
                  <a:outerShdw blurRad="38100" dist="38100" dir="2700000" algn="tl">
                    <a:srgbClr val="C0C0C0"/>
                  </a:outerShdw>
                </a:effectLst>
                <a:latin typeface="Times" charset="0"/>
                <a:ea typeface="Times" charset="0"/>
                <a:cs typeface="Times" charset="0"/>
              </a:rPr>
              <a:t>SERVICIOS</a:t>
            </a:r>
          </a:p>
        </p:txBody>
      </p:sp>
      <p:sp>
        <p:nvSpPr>
          <p:cNvPr id="85" name="Text Box 205"/>
          <p:cNvSpPr>
            <a:spLocks/>
          </p:cNvSpPr>
          <p:nvPr/>
        </p:nvSpPr>
        <p:spPr>
          <a:xfrm>
            <a:off x="7428237" y="4219076"/>
            <a:ext cx="4589395" cy="610760"/>
          </a:xfrm>
          <a:prstGeom prst="rect">
            <a:avLst/>
          </a:prstGeom>
          <a:solidFill>
            <a:schemeClr val="bg1"/>
          </a:solidFill>
          <a:ln w="31750">
            <a:solidFill>
              <a:srgbClr val="88A9D2"/>
            </a:solidFill>
            <a:round/>
            <a:headEnd/>
            <a:tailEnd/>
          </a:ln>
        </p:spPr>
        <p:txBody>
          <a:bodyPr wrap="none" numCol="1" anchor="ctr"/>
          <a:lstStyle/>
          <a:p>
            <a:endParaRPr>
              <a:latin typeface="Times" charset="0"/>
              <a:ea typeface="Times" charset="0"/>
              <a:cs typeface="Times" charset="0"/>
            </a:endParaRPr>
          </a:p>
        </p:txBody>
      </p:sp>
      <p:sp>
        <p:nvSpPr>
          <p:cNvPr id="86" name="Text Box 206"/>
          <p:cNvSpPr txBox="1">
            <a:spLocks/>
          </p:cNvSpPr>
          <p:nvPr/>
        </p:nvSpPr>
        <p:spPr>
          <a:xfrm>
            <a:off x="7572069" y="4149821"/>
            <a:ext cx="2067104" cy="153597"/>
          </a:xfrm>
          <a:prstGeom prst="rect">
            <a:avLst/>
          </a:prstGeom>
          <a:gradFill rotWithShape="1">
            <a:gsLst>
              <a:gs pos="0">
                <a:srgbClr val="E1E1E1"/>
              </a:gs>
              <a:gs pos="35001">
                <a:srgbClr val="E9E9E9"/>
              </a:gs>
              <a:gs pos="100000">
                <a:srgbClr val="F7F7F7"/>
              </a:gs>
            </a:gsLst>
            <a:lin ang="16200000" scaled="1"/>
          </a:gradFill>
          <a:ln w="6350">
            <a:solidFill>
              <a:srgbClr val="6B95C7"/>
            </a:solidFill>
            <a:round/>
            <a:headEnd/>
            <a:tailEnd/>
          </a:ln>
          <a:effectLst>
            <a:outerShdw blurRad="63500" dist="20000" dir="5400000">
              <a:srgbClr val="000000">
                <a:alpha val="37999"/>
              </a:srgbClr>
            </a:outerShdw>
          </a:effectLst>
        </p:spPr>
        <p:txBody>
          <a:bodyPr wrap="square" lIns="18000" tIns="18000" rIns="18000" bIns="0" numCol="1" anchor="ctr" anchorCtr="1">
            <a:spAutoFit/>
          </a:bodyPr>
          <a:lstStyle/>
          <a:p>
            <a:pPr algn="ctr">
              <a:lnSpc>
                <a:spcPct val="80000"/>
              </a:lnSpc>
            </a:pPr>
            <a:r>
              <a:rPr lang="en-US" sz="1100" b="1" dirty="0" smtClean="0">
                <a:solidFill>
                  <a:srgbClr val="000000"/>
                </a:solidFill>
                <a:effectLst>
                  <a:outerShdw blurRad="38100" dist="38100" dir="2700000" algn="tl">
                    <a:srgbClr val="C0C0C0"/>
                  </a:outerShdw>
                </a:effectLst>
                <a:latin typeface="Times" charset="0"/>
                <a:ea typeface="Times" charset="0"/>
                <a:cs typeface="Times" charset="0"/>
              </a:rPr>
              <a:t>BACK-END TECNOLOGICO</a:t>
            </a:r>
          </a:p>
        </p:txBody>
      </p:sp>
      <p:sp>
        <p:nvSpPr>
          <p:cNvPr id="87" name="Text Box 207"/>
          <p:cNvSpPr>
            <a:spLocks/>
          </p:cNvSpPr>
          <p:nvPr/>
        </p:nvSpPr>
        <p:spPr>
          <a:xfrm>
            <a:off x="7572069" y="4444082"/>
            <a:ext cx="2393225" cy="289336"/>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AUTENTICACION Y</a:t>
            </a:r>
          </a:p>
          <a:p>
            <a:pPr marL="0" indent="0" algn="ctr">
              <a:lnSpc>
                <a:spcPct val="70000"/>
              </a:lnSpc>
            </a:pPr>
            <a:r>
              <a:rPr lang="en-US" sz="1100" b="1" dirty="0" smtClean="0">
                <a:solidFill>
                  <a:srgbClr val="000000"/>
                </a:solidFill>
                <a:latin typeface="Times" charset="0"/>
                <a:ea typeface="Times" charset="0"/>
                <a:cs typeface="Times" charset="0"/>
              </a:rPr>
              <a:t>PERFILAMIENTO</a:t>
            </a:r>
          </a:p>
          <a:p>
            <a:pPr marL="0" indent="0" algn="ctr">
              <a:lnSpc>
                <a:spcPct val="70000"/>
              </a:lnSpc>
            </a:pPr>
            <a:endParaRPr lang="en-US" sz="1100" b="1" dirty="0" smtClean="0">
              <a:solidFill>
                <a:srgbClr val="000000"/>
              </a:solidFill>
              <a:latin typeface="Times" charset="0"/>
              <a:ea typeface="Times" charset="0"/>
              <a:cs typeface="Times" charset="0"/>
            </a:endParaRPr>
          </a:p>
        </p:txBody>
      </p:sp>
      <p:sp>
        <p:nvSpPr>
          <p:cNvPr id="88" name="Text Box 208"/>
          <p:cNvSpPr>
            <a:spLocks/>
          </p:cNvSpPr>
          <p:nvPr/>
        </p:nvSpPr>
        <p:spPr>
          <a:xfrm>
            <a:off x="10050606" y="4444082"/>
            <a:ext cx="897456" cy="289336"/>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CORREO</a:t>
            </a:r>
          </a:p>
          <a:p>
            <a:pPr marL="0" indent="0" algn="ctr">
              <a:lnSpc>
                <a:spcPct val="70000"/>
              </a:lnSpc>
            </a:pPr>
            <a:endParaRPr lang="en-US" sz="1100" b="1" dirty="0" smtClean="0">
              <a:solidFill>
                <a:srgbClr val="000000"/>
              </a:solidFill>
              <a:latin typeface="Times" charset="0"/>
              <a:ea typeface="Times" charset="0"/>
              <a:cs typeface="Times" charset="0"/>
            </a:endParaRPr>
          </a:p>
        </p:txBody>
      </p:sp>
      <p:sp>
        <p:nvSpPr>
          <p:cNvPr id="89" name="Text Box 227"/>
          <p:cNvSpPr>
            <a:spLocks/>
          </p:cNvSpPr>
          <p:nvPr/>
        </p:nvSpPr>
        <p:spPr>
          <a:xfrm>
            <a:off x="4253960" y="2628619"/>
            <a:ext cx="1010688" cy="1455737"/>
          </a:xfrm>
          <a:prstGeom prst="rect">
            <a:avLst/>
          </a:prstGeom>
          <a:solidFill>
            <a:schemeClr val="bg1"/>
          </a:solidFill>
          <a:ln w="19050">
            <a:solidFill>
              <a:srgbClr val="0070C0"/>
            </a:solidFill>
            <a:round/>
            <a:headEnd/>
            <a:tailEnd/>
          </a:ln>
          <a:effectLst>
            <a:outerShdw blurRad="63500" dist="38100" dir="2700000">
              <a:srgbClr val="000000">
                <a:alpha val="39999"/>
              </a:srgbClr>
            </a:outerShdw>
          </a:effectLst>
        </p:spPr>
        <p:txBody>
          <a:bodyPr wrap="none" numCol="1" anchor="ctr"/>
          <a:lstStyle/>
          <a:p>
            <a:endParaRPr>
              <a:latin typeface="Times" charset="0"/>
              <a:ea typeface="Times" charset="0"/>
              <a:cs typeface="Times" charset="0"/>
            </a:endParaRPr>
          </a:p>
        </p:txBody>
      </p:sp>
      <p:sp>
        <p:nvSpPr>
          <p:cNvPr id="90" name="Text Box 228"/>
          <p:cNvSpPr txBox="1">
            <a:spLocks/>
          </p:cNvSpPr>
          <p:nvPr/>
        </p:nvSpPr>
        <p:spPr>
          <a:xfrm>
            <a:off x="4185161" y="2511905"/>
            <a:ext cx="1154722" cy="289019"/>
          </a:xfrm>
          <a:prstGeom prst="rect">
            <a:avLst/>
          </a:prstGeom>
          <a:gradFill rotWithShape="1">
            <a:gsLst>
              <a:gs pos="0">
                <a:srgbClr val="E1E1E1"/>
              </a:gs>
              <a:gs pos="35001">
                <a:srgbClr val="E9E9E9"/>
              </a:gs>
              <a:gs pos="100000">
                <a:srgbClr val="F7F7F7"/>
              </a:gs>
            </a:gsLst>
            <a:lin ang="16200000" scaled="1"/>
          </a:gradFill>
          <a:ln w="6350">
            <a:solidFill>
              <a:srgbClr val="6B95C7"/>
            </a:solidFill>
            <a:round/>
            <a:headEnd/>
            <a:tailEnd/>
          </a:ln>
          <a:effectLst>
            <a:outerShdw blurRad="63500" dist="20000" dir="5400000">
              <a:srgbClr val="000000">
                <a:alpha val="37999"/>
              </a:srgbClr>
            </a:outerShdw>
          </a:effectLst>
        </p:spPr>
        <p:txBody>
          <a:bodyPr wrap="square" lIns="18000" tIns="18000" rIns="18000" bIns="0" numCol="1" anchor="ctr" anchorCtr="1">
            <a:spAutoFit/>
          </a:bodyPr>
          <a:lstStyle/>
          <a:p>
            <a:pPr marL="0" indent="0" algn="ctr">
              <a:lnSpc>
                <a:spcPct val="80000"/>
              </a:lnSpc>
            </a:pPr>
            <a:r>
              <a:rPr lang="en-US" sz="1100" b="1" dirty="0" smtClean="0">
                <a:solidFill>
                  <a:srgbClr val="000000"/>
                </a:solidFill>
                <a:effectLst>
                  <a:outerShdw blurRad="38100" dist="38100" dir="2700000" algn="tl">
                    <a:srgbClr val="C0C0C0"/>
                  </a:outerShdw>
                </a:effectLst>
                <a:latin typeface="Times" charset="0"/>
                <a:ea typeface="Times" charset="0"/>
                <a:cs typeface="Times" charset="0"/>
              </a:rPr>
              <a:t>PLAT. AUTOSERVICIO</a:t>
            </a:r>
          </a:p>
        </p:txBody>
      </p:sp>
      <p:sp>
        <p:nvSpPr>
          <p:cNvPr id="91" name="Text Box 242"/>
          <p:cNvSpPr>
            <a:spLocks/>
          </p:cNvSpPr>
          <p:nvPr/>
        </p:nvSpPr>
        <p:spPr>
          <a:xfrm>
            <a:off x="4339732" y="3158765"/>
            <a:ext cx="839143" cy="290903"/>
          </a:xfrm>
          <a:prstGeom prst="rect">
            <a:avLst/>
          </a:prstGeom>
          <a:solidFill>
            <a:srgbClr val="CCECFF">
              <a:alpha val="25882"/>
            </a:srgbClr>
          </a:solidFill>
          <a:ln w="12700">
            <a:solidFill>
              <a:srgbClr val="899DA2"/>
            </a:solidFill>
            <a:round/>
            <a:headEnd/>
            <a:tailEnd/>
          </a:ln>
        </p:spPr>
        <p:txBody>
          <a:bodyPr lIns="0" tIns="0" rIns="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MÓVILES</a:t>
            </a:r>
            <a:endParaRPr lang="en-US" sz="600" b="1" dirty="0" smtClean="0">
              <a:solidFill>
                <a:srgbClr val="000000"/>
              </a:solidFill>
              <a:latin typeface="Times" charset="0"/>
              <a:ea typeface="Times" charset="0"/>
              <a:cs typeface="Times" charset="0"/>
            </a:endParaRPr>
          </a:p>
        </p:txBody>
      </p:sp>
      <p:sp>
        <p:nvSpPr>
          <p:cNvPr id="94" name="Text Box 208"/>
          <p:cNvSpPr>
            <a:spLocks/>
          </p:cNvSpPr>
          <p:nvPr/>
        </p:nvSpPr>
        <p:spPr>
          <a:xfrm>
            <a:off x="11033374" y="4444082"/>
            <a:ext cx="856611" cy="294072"/>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100" b="1" dirty="0" smtClean="0">
                <a:solidFill>
                  <a:srgbClr val="000000"/>
                </a:solidFill>
                <a:latin typeface="Times" charset="0"/>
                <a:ea typeface="Times" charset="0"/>
                <a:cs typeface="Times" charset="0"/>
              </a:rPr>
              <a:t>SMS</a:t>
            </a:r>
          </a:p>
          <a:p>
            <a:pPr marL="0" indent="0" algn="ctr">
              <a:lnSpc>
                <a:spcPct val="70000"/>
              </a:lnSpc>
            </a:pPr>
            <a:endParaRPr lang="en-US" sz="1100" b="1" dirty="0" smtClean="0">
              <a:solidFill>
                <a:srgbClr val="000000"/>
              </a:solidFill>
              <a:latin typeface="Times" charset="0"/>
              <a:ea typeface="Times" charset="0"/>
              <a:cs typeface="Times" charset="0"/>
            </a:endParaRPr>
          </a:p>
        </p:txBody>
      </p:sp>
      <p:sp>
        <p:nvSpPr>
          <p:cNvPr id="140" name="Text Box 141"/>
          <p:cNvSpPr>
            <a:spLocks/>
          </p:cNvSpPr>
          <p:nvPr/>
        </p:nvSpPr>
        <p:spPr>
          <a:xfrm>
            <a:off x="10786030" y="1979069"/>
            <a:ext cx="1051247" cy="294452"/>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050" b="1" dirty="0" smtClean="0">
                <a:solidFill>
                  <a:srgbClr val="000000"/>
                </a:solidFill>
                <a:latin typeface="Times" charset="0"/>
                <a:ea typeface="Times" charset="0"/>
                <a:cs typeface="Times" charset="0"/>
              </a:rPr>
              <a:t>CUENTA VISTA</a:t>
            </a:r>
          </a:p>
          <a:p>
            <a:pPr marL="0" indent="0" algn="ctr">
              <a:lnSpc>
                <a:spcPct val="70000"/>
              </a:lnSpc>
            </a:pPr>
            <a:endParaRPr lang="en-US" sz="1050" b="1" dirty="0" smtClean="0">
              <a:solidFill>
                <a:srgbClr val="000000"/>
              </a:solidFill>
              <a:latin typeface="Times" charset="0"/>
              <a:ea typeface="Times" charset="0"/>
              <a:cs typeface="Times" charset="0"/>
            </a:endParaRPr>
          </a:p>
        </p:txBody>
      </p:sp>
      <p:sp>
        <p:nvSpPr>
          <p:cNvPr id="141" name="Text Box 141"/>
          <p:cNvSpPr>
            <a:spLocks/>
          </p:cNvSpPr>
          <p:nvPr/>
        </p:nvSpPr>
        <p:spPr>
          <a:xfrm>
            <a:off x="10786029" y="2328938"/>
            <a:ext cx="1051248" cy="255744"/>
          </a:xfrm>
          <a:prstGeom prst="rect">
            <a:avLst/>
          </a:prstGeom>
          <a:solidFill>
            <a:srgbClr val="CCECFF">
              <a:alpha val="25882"/>
            </a:srgbClr>
          </a:solidFill>
          <a:ln w="12700">
            <a:solidFill>
              <a:srgbClr val="899DA2"/>
            </a:solidFill>
            <a:round/>
            <a:headEnd/>
            <a:tailEnd/>
          </a:ln>
        </p:spPr>
        <p:txBody>
          <a:bodyPr lIns="18000" tIns="108000" rIns="18000" bIns="0" numCol="1" anchor="ctr" anchorCtr="1"/>
          <a:lstStyle/>
          <a:p>
            <a:pPr marL="0" indent="0" algn="ctr">
              <a:lnSpc>
                <a:spcPct val="70000"/>
              </a:lnSpc>
            </a:pPr>
            <a:r>
              <a:rPr lang="en-US" sz="1050" b="1" dirty="0" smtClean="0">
                <a:solidFill>
                  <a:srgbClr val="000000"/>
                </a:solidFill>
                <a:latin typeface="Times" charset="0"/>
                <a:ea typeface="Times" charset="0"/>
                <a:cs typeface="Times" charset="0"/>
              </a:rPr>
              <a:t>CAPTACIONES</a:t>
            </a:r>
          </a:p>
          <a:p>
            <a:pPr marL="0" indent="0" algn="ctr">
              <a:lnSpc>
                <a:spcPct val="70000"/>
              </a:lnSpc>
            </a:pPr>
            <a:endParaRPr lang="en-US" sz="1050" b="1" dirty="0" smtClean="0">
              <a:solidFill>
                <a:srgbClr val="000000"/>
              </a:solidFill>
              <a:latin typeface="Times" charset="0"/>
              <a:ea typeface="Times" charset="0"/>
              <a:cs typeface="Times" charset="0"/>
            </a:endParaRPr>
          </a:p>
        </p:txBody>
      </p:sp>
    </p:spTree>
    <p:extLst>
      <p:ext uri="{BB962C8B-B14F-4D97-AF65-F5344CB8AC3E}">
        <p14:creationId xmlns:p14="http://schemas.microsoft.com/office/powerpoint/2010/main" val="1440106892"/>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8219</TotalTime>
  <Words>4177</Words>
  <Application>Microsoft Macintosh PowerPoint</Application>
  <PresentationFormat>Panorámica</PresentationFormat>
  <Paragraphs>560</Paragraphs>
  <Slides>35</Slides>
  <Notes>35</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35</vt:i4>
      </vt:variant>
    </vt:vector>
  </HeadingPairs>
  <TitlesOfParts>
    <vt:vector size="42" baseType="lpstr">
      <vt:lpstr>Calibri</vt:lpstr>
      <vt:lpstr>ＭＳ 明朝</vt:lpstr>
      <vt:lpstr>Times</vt:lpstr>
      <vt:lpstr>Times New Roman</vt:lpstr>
      <vt:lpstr>Wingdings 3</vt:lpstr>
      <vt:lpstr>Arial</vt:lpstr>
      <vt:lpstr>Faceta</vt:lpstr>
      <vt:lpstr>DESARROLLO DE APLICACIÓN  BANCA MÓVIL PARA BANCO DE CHILE</vt:lpstr>
      <vt:lpstr>Índice</vt:lpstr>
      <vt:lpstr>Introducción</vt:lpstr>
      <vt:lpstr>Antecedentes Generales</vt:lpstr>
      <vt:lpstr>Descripción de la Empresa</vt:lpstr>
      <vt:lpstr>Descripción de la Empresa</vt:lpstr>
      <vt:lpstr>Descripción de la Empresa (II)</vt:lpstr>
      <vt:lpstr>Análisis del Problema</vt:lpstr>
      <vt:lpstr>Análisis del Problema</vt:lpstr>
      <vt:lpstr>Análisis del Problema (II)</vt:lpstr>
      <vt:lpstr>Análisis del Problema (III)</vt:lpstr>
      <vt:lpstr>Análisis del Problema (IV)</vt:lpstr>
      <vt:lpstr>Análisis del Problema (V)</vt:lpstr>
      <vt:lpstr>Metodología de Trabajo</vt:lpstr>
      <vt:lpstr>Metodología de Trabajo (II)</vt:lpstr>
      <vt:lpstr>Metodología de Trabajo (III)</vt:lpstr>
      <vt:lpstr>Metodología de Trabajo (IV)</vt:lpstr>
      <vt:lpstr>Metodología de Trabajo (V)</vt:lpstr>
      <vt:lpstr>Metodología de Trabajo (VI)</vt:lpstr>
      <vt:lpstr>Metodología de Trabajo (VII)</vt:lpstr>
      <vt:lpstr>Metodología de Trabajo (VIII)</vt:lpstr>
      <vt:lpstr>Construcción del Sistema</vt:lpstr>
      <vt:lpstr>Construcción del Sistema</vt:lpstr>
      <vt:lpstr>Construcción del Sistema (II)</vt:lpstr>
      <vt:lpstr>Construcción del Sistema (III)</vt:lpstr>
      <vt:lpstr>Construcción del Sistema (IV)</vt:lpstr>
      <vt:lpstr>Construcción del Sistema (VI)</vt:lpstr>
      <vt:lpstr>Construcción del Sistema (VII)</vt:lpstr>
      <vt:lpstr>Construcción del Sistema (VIII)</vt:lpstr>
      <vt:lpstr>Puesta en Marcha</vt:lpstr>
      <vt:lpstr>Puesta en Marcha</vt:lpstr>
      <vt:lpstr>Puesta en Marcha (II)</vt:lpstr>
      <vt:lpstr>Demostración</vt:lpstr>
      <vt:lpstr>Conclusiones</vt:lpstr>
      <vt:lpstr>DESARROLLO DE APLICACIÓN  BANCA MÓVIL PARA BANCO DE CHILE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DESARROLLO DE APLICACIÓN BANCA MÓVIL PARA BANCO DE CHILE</dc:title>
  <dc:creator>Sergio Cerda Zúñiga</dc:creator>
  <cp:lastModifiedBy>Sergio Cerda Zúñiga</cp:lastModifiedBy>
  <cp:revision>98</cp:revision>
  <dcterms:created xsi:type="dcterms:W3CDTF">2015-07-26T21:28:43Z</dcterms:created>
  <dcterms:modified xsi:type="dcterms:W3CDTF">2015-08-11T15:03:32Z</dcterms:modified>
</cp:coreProperties>
</file>